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2" r:id="rId4"/>
  </p:sldMasterIdLst>
  <p:notesMasterIdLst>
    <p:notesMasterId r:id="rId13"/>
  </p:notesMasterIdLst>
  <p:handoutMasterIdLst>
    <p:handoutMasterId r:id="rId14"/>
  </p:handoutMasterIdLst>
  <p:sldIdLst>
    <p:sldId id="1037" r:id="rId5"/>
    <p:sldId id="1040" r:id="rId6"/>
    <p:sldId id="997" r:id="rId7"/>
    <p:sldId id="1010" r:id="rId8"/>
    <p:sldId id="1001" r:id="rId9"/>
    <p:sldId id="1000" r:id="rId10"/>
    <p:sldId id="1049" r:id="rId11"/>
    <p:sldId id="1022" r:id="rId12"/>
  </p:sldIdLst>
  <p:sldSz cx="9144000" cy="5143500" type="screen16x9"/>
  <p:notesSz cx="7010400" cy="92964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over (fixed image)" id="{46972D0E-DAE0-3E47-A1AB-A27E1D13B97C}">
          <p14:sldIdLst>
            <p14:sldId id="1037"/>
            <p14:sldId id="1040"/>
          </p14:sldIdLst>
        </p14:section>
        <p14:section name="Content" id="{57CAF617-8EE9-BD47-8159-11B96C876F81}">
          <p14:sldIdLst>
            <p14:sldId id="997"/>
            <p14:sldId id="1010"/>
            <p14:sldId id="1001"/>
            <p14:sldId id="1000"/>
            <p14:sldId id="1049"/>
            <p14:sldId id="1022"/>
          </p14:sldIdLst>
        </p14:section>
        <p14:section name="Content with image" id="{713149A8-010C-6848-850B-CF96A3225284}">
          <p14:sldIdLst/>
        </p14:section>
        <p14:section name="Table / chart slide" id="{1CE1F8D4-BD83-0D44-9C38-2ACACDD27351}">
          <p14:sldIdLst/>
        </p14:section>
        <p14:section name="Device" id="{87FA28AD-38A5-6F47-9B92-38EB5FBAB3A8}">
          <p14:sldIdLst/>
        </p14:section>
        <p14:section name="Device (fixed image)" id="{212C0F3A-9478-1C49-9886-629150B7A51A}">
          <p14:sldIdLst/>
        </p14:section>
        <p14:section name="Thank you (fixed image)" id="{B09206AA-F4BD-2142-B4B7-1EB52C8724D5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1779">
          <p15:clr>
            <a:srgbClr val="A4A3A4"/>
          </p15:clr>
        </p15:guide>
        <p15:guide id="2" orient="horz" pos="338">
          <p15:clr>
            <a:srgbClr val="A4A3A4"/>
          </p15:clr>
        </p15:guide>
        <p15:guide id="3" orient="horz" pos="1285">
          <p15:clr>
            <a:srgbClr val="A4A3A4"/>
          </p15:clr>
        </p15:guide>
        <p15:guide id="4" orient="horz" pos="993">
          <p15:clr>
            <a:srgbClr val="A4A3A4"/>
          </p15:clr>
        </p15:guide>
        <p15:guide id="6" pos="335">
          <p15:clr>
            <a:srgbClr val="A4A3A4"/>
          </p15:clr>
        </p15:guide>
        <p15:guide id="9" pos="551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7" userDrawn="1">
          <p15:clr>
            <a:srgbClr val="A4A3A4"/>
          </p15:clr>
        </p15:guide>
        <p15:guide id="2" pos="2208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rah Schiltz" initials="SS" lastIdx="10" clrIdx="0"/>
  <p:cmAuthor id="1" name="Jeff Durban" initials="JD" lastIdx="24" clrIdx="1"/>
  <p:cmAuthor id="2" name="Whitney St. Pierre" initials="" lastIdx="18" clrIdx="2"/>
  <p:cmAuthor id="3" name="Ann Ruiz" initials="AR" lastIdx="20" clrIdx="3"/>
  <p:cmAuthor id="4" name="Jennifer Knapp" initials="JK" lastIdx="5" clrIdx="4"/>
  <p:cmAuthor id="5" name="Jennifer Berry" initials="JB" lastIdx="1" clrIdx="5"/>
  <p:cmAuthor id="6" name="Shirley V" initials="SV" lastIdx="7" clrIdx="6"/>
  <p:cmAuthor id="7" name="Laura Parmer-Lohan" initials="LP" lastIdx="4" clrIdx="7"/>
  <p:cmAuthor id="8" name="Lora Coffey" initials="LC" lastIdx="4" clrIdx="8"/>
  <p:cmAuthor id="9" name="Laura Parmer-Lohan" initials="LP [2]" lastIdx="19" clrIdx="9"/>
  <p:cmAuthor id="10" name="Kim Beauchamp" initials="KB" lastIdx="4" clrIdx="10"/>
  <p:cmAuthor id="11" name="Sri Juvvadi" initials="SJ" lastIdx="1" clrIdx="11"/>
  <p:cmAuthor id="12" name="Yunita Hadinata" initials="YH" lastIdx="62" clrIdx="12"/>
  <p:cmAuthor id="13" name="marin finerty" initials="mf" lastIdx="98" clrIdx="13"/>
  <p:cmAuthor id="14" name="Lauren Carlson" initials="LC" lastIdx="110" clrIdx="1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FAB32"/>
    <a:srgbClr val="EDAA00"/>
    <a:srgbClr val="FBFBFB"/>
    <a:srgbClr val="CECDD2"/>
    <a:srgbClr val="C83E31"/>
    <a:srgbClr val="F4C817"/>
    <a:srgbClr val="ED7923"/>
    <a:srgbClr val="7ACCBE"/>
    <a:srgbClr val="FFDA9A"/>
    <a:srgbClr val="E6D38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917" autoAdjust="0"/>
    <p:restoredTop sz="65188" autoAdjust="0"/>
  </p:normalViewPr>
  <p:slideViewPr>
    <p:cSldViewPr snapToGrid="0" snapToObjects="1" showGuides="1">
      <p:cViewPr varScale="1">
        <p:scale>
          <a:sx n="98" d="100"/>
          <a:sy n="98" d="100"/>
        </p:scale>
        <p:origin x="1788" y="78"/>
      </p:cViewPr>
      <p:guideLst>
        <p:guide orient="horz" pos="1779"/>
        <p:guide orient="horz" pos="338"/>
        <p:guide orient="horz" pos="1285"/>
        <p:guide orient="horz" pos="993"/>
        <p:guide pos="335"/>
        <p:guide pos="5511"/>
      </p:guideLst>
    </p:cSldViewPr>
  </p:slideViewPr>
  <p:outlineViewPr>
    <p:cViewPr>
      <p:scale>
        <a:sx n="33" d="100"/>
        <a:sy n="33" d="100"/>
      </p:scale>
      <p:origin x="0" y="-97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3036"/>
    </p:cViewPr>
  </p:sorterViewPr>
  <p:notesViewPr>
    <p:cSldViewPr snapToGrid="0" snapToObjects="1">
      <p:cViewPr varScale="1">
        <p:scale>
          <a:sx n="80" d="100"/>
          <a:sy n="80" d="100"/>
        </p:scale>
        <p:origin x="3376" y="192"/>
      </p:cViewPr>
      <p:guideLst>
        <p:guide orient="horz" pos="2927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1"/>
          </a:xfrm>
          <a:prstGeom prst="rect">
            <a:avLst/>
          </a:prstGeom>
        </p:spPr>
        <p:txBody>
          <a:bodyPr vert="horz" lIns="93172" tIns="46586" rIns="93172" bIns="46586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9" y="0"/>
            <a:ext cx="3037840" cy="464821"/>
          </a:xfrm>
          <a:prstGeom prst="rect">
            <a:avLst/>
          </a:prstGeom>
        </p:spPr>
        <p:txBody>
          <a:bodyPr vert="horz" lIns="93172" tIns="46586" rIns="93172" bIns="46586" rtlCol="0"/>
          <a:lstStyle>
            <a:lvl1pPr algn="r">
              <a:defRPr sz="1200"/>
            </a:lvl1pPr>
          </a:lstStyle>
          <a:p>
            <a:fld id="{82309AD0-A91C-4FB9-8157-34BD7D777E8F}" type="datetimeFigureOut">
              <a:rPr lang="en-US" smtClean="0"/>
              <a:pPr/>
              <a:t>7/15/2019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6"/>
            <a:ext cx="3037840" cy="464821"/>
          </a:xfrm>
          <a:prstGeom prst="rect">
            <a:avLst/>
          </a:prstGeom>
        </p:spPr>
        <p:txBody>
          <a:bodyPr vert="horz" lIns="93172" tIns="46586" rIns="93172" bIns="46586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9" y="8829966"/>
            <a:ext cx="3037840" cy="464821"/>
          </a:xfrm>
          <a:prstGeom prst="rect">
            <a:avLst/>
          </a:prstGeom>
        </p:spPr>
        <p:txBody>
          <a:bodyPr vert="horz" lIns="93172" tIns="46586" rIns="93172" bIns="46586" rtlCol="0" anchor="b"/>
          <a:lstStyle>
            <a:lvl1pPr algn="r">
              <a:defRPr sz="1200"/>
            </a:lvl1pPr>
          </a:lstStyle>
          <a:p>
            <a:fld id="{7A04FE36-325A-40AE-960C-D2948E89945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366433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1"/>
          </a:xfrm>
          <a:prstGeom prst="rect">
            <a:avLst/>
          </a:prstGeom>
        </p:spPr>
        <p:txBody>
          <a:bodyPr vert="horz" lIns="93172" tIns="46586" rIns="93172" bIns="46586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9" y="0"/>
            <a:ext cx="3037840" cy="464821"/>
          </a:xfrm>
          <a:prstGeom prst="rect">
            <a:avLst/>
          </a:prstGeom>
        </p:spPr>
        <p:txBody>
          <a:bodyPr vert="horz" lIns="93172" tIns="46586" rIns="93172" bIns="46586" rtlCol="0"/>
          <a:lstStyle>
            <a:lvl1pPr algn="r">
              <a:defRPr sz="1200"/>
            </a:lvl1pPr>
          </a:lstStyle>
          <a:p>
            <a:fld id="{6246F221-4745-41B8-BEEC-02538D1B9CB4}" type="datetimeFigureOut">
              <a:rPr lang="en-US" smtClean="0"/>
              <a:pPr/>
              <a:t>7/15/2019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9575" y="700088"/>
            <a:ext cx="6191250" cy="34829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2" tIns="46586" rIns="93172" bIns="46586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1"/>
          </a:xfrm>
          <a:prstGeom prst="rect">
            <a:avLst/>
          </a:prstGeom>
        </p:spPr>
        <p:txBody>
          <a:bodyPr vert="horz" lIns="93172" tIns="46586" rIns="93172" bIns="46586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6"/>
            <a:ext cx="3037840" cy="464821"/>
          </a:xfrm>
          <a:prstGeom prst="rect">
            <a:avLst/>
          </a:prstGeom>
        </p:spPr>
        <p:txBody>
          <a:bodyPr vert="horz" lIns="93172" tIns="46586" rIns="93172" bIns="46586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9" y="8829966"/>
            <a:ext cx="3037840" cy="464821"/>
          </a:xfrm>
          <a:prstGeom prst="rect">
            <a:avLst/>
          </a:prstGeom>
        </p:spPr>
        <p:txBody>
          <a:bodyPr vert="horz" lIns="93172" tIns="46586" rIns="93172" bIns="46586" rtlCol="0" anchor="b"/>
          <a:lstStyle>
            <a:lvl1pPr algn="r">
              <a:defRPr sz="1200"/>
            </a:lvl1pPr>
          </a:lstStyle>
          <a:p>
            <a:fld id="{D99988D7-DD83-4F3D-B0F6-958CC2ABF3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7709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9988D7-DD83-4F3D-B0F6-958CC2ABF3B0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82164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What is the support matrix for firmware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- Subtlety of default packaging vs. actual server support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What Product Ships First and how do we do it when we are not sure which product ships first.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Voice Commands Vs. Firmware Features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-Should we show which platform supports both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Voice Features Vs. Voice Commands– should we show which platform supports both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9988D7-DD83-4F3D-B0F6-958CC2ABF3B0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91908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This is an overview of what was supported in VP 6.0 and what is supported in 6.1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Notice that all (except one) Badge specific features are supported in VS (5x) first and then migrated to VP 6.1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only exception in VP 6.1 is the V5000 Badge feature. This feature will first debut on the VP 6.1 platform before it is available on Voice Server (or </a:t>
            </a:r>
            <a:r>
              <a:rPr lang="en-US"/>
              <a:t>5x platform)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This is market/customer driven and is likely to happen more often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If writers continued work in silos, it will get harder to track features and support customers with documentation on all supported features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9988D7-DD83-4F3D-B0F6-958CC2ABF3B0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90018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ts val="1223"/>
              </a:lnSpc>
              <a:spcAft>
                <a:spcPts val="306"/>
              </a:spcAft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99988D7-DD83-4F3D-B0F6-958CC2ABF3B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713315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9988D7-DD83-4F3D-B0F6-958CC2ABF3B0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70207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So in other words, we need to change this support matrix a little bit.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9988D7-DD83-4F3D-B0F6-958CC2ABF3B0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8227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May be adapt to this model where we are tracking products/features support for both supported platforms.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Here’s an example two Voice features and the support matrix for </a:t>
            </a:r>
            <a:r>
              <a:rPr lang="en-US" dirty="0" err="1"/>
              <a:t>Vocera</a:t>
            </a:r>
            <a:r>
              <a:rPr lang="en-US" dirty="0"/>
              <a:t> Devices and </a:t>
            </a:r>
            <a:r>
              <a:rPr lang="en-US" dirty="0" err="1"/>
              <a:t>Vocera</a:t>
            </a:r>
            <a:r>
              <a:rPr lang="en-US" dirty="0"/>
              <a:t> Platforms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9988D7-DD83-4F3D-B0F6-958CC2ABF3B0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88466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credit: https://</a:t>
            </a:r>
            <a:r>
              <a:rPr lang="en-US" dirty="0" err="1"/>
              <a:t>www.istockphoto.com</a:t>
            </a:r>
            <a:r>
              <a:rPr lang="en-US" dirty="0"/>
              <a:t>/photo/confident-doctor-at-the-reception-desk-gm589958720-101333737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9988D7-DD83-4F3D-B0F6-958CC2ABF3B0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82027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No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AF2D1A-ECA2-264F-92B5-725A8B9DA80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77426" y="1535478"/>
            <a:ext cx="4708988" cy="1523494"/>
          </a:xfrm>
        </p:spPr>
        <p:txBody>
          <a:bodyPr anchor="b"/>
          <a:lstStyle>
            <a:lvl1pPr algn="l">
              <a:defRPr sz="5500">
                <a:latin typeface="+mj-lt"/>
              </a:defRPr>
            </a:lvl1pPr>
          </a:lstStyle>
          <a:p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E6B8CB-E67A-144F-9128-51E998DACDF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77425" y="3303902"/>
            <a:ext cx="4708988" cy="279757"/>
          </a:xfr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Aft>
                <a:spcPts val="0"/>
              </a:spcAft>
              <a:buNone/>
              <a:defRPr sz="1800" b="1" cap="none" spc="0" baseline="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subtitle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2532FC8-F8F9-CB4E-9EDC-EBCF4AEB08E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77425" y="520213"/>
            <a:ext cx="1734608" cy="277581"/>
            <a:chOff x="20638" y="2986088"/>
            <a:chExt cx="10079037" cy="1612900"/>
          </a:xfrm>
        </p:grpSpPr>
        <p:sp>
          <p:nvSpPr>
            <p:cNvPr id="7" name="Freeform 1">
              <a:extLst>
                <a:ext uri="{FF2B5EF4-FFF2-40B4-BE49-F238E27FC236}">
                  <a16:creationId xmlns:a16="http://schemas.microsoft.com/office/drawing/2014/main" id="{986C8294-9D10-CC4B-B8B9-175D8FFCC1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16700" y="2986088"/>
              <a:ext cx="1741488" cy="1606550"/>
            </a:xfrm>
            <a:custGeom>
              <a:avLst/>
              <a:gdLst>
                <a:gd name="T0" fmla="*/ 4726 w 4839"/>
                <a:gd name="T1" fmla="*/ 3722 h 4462"/>
                <a:gd name="T2" fmla="*/ 3659 w 4839"/>
                <a:gd name="T3" fmla="*/ 4461 h 4462"/>
                <a:gd name="T4" fmla="*/ 3520 w 4839"/>
                <a:gd name="T5" fmla="*/ 4461 h 4462"/>
                <a:gd name="T6" fmla="*/ 2405 w 4839"/>
                <a:gd name="T7" fmla="*/ 3746 h 4462"/>
                <a:gd name="T8" fmla="*/ 1142 w 4839"/>
                <a:gd name="T9" fmla="*/ 853 h 4462"/>
                <a:gd name="T10" fmla="*/ 142 w 4839"/>
                <a:gd name="T11" fmla="*/ 138 h 4462"/>
                <a:gd name="T12" fmla="*/ 19 w 4839"/>
                <a:gd name="T13" fmla="*/ 129 h 4462"/>
                <a:gd name="T14" fmla="*/ 0 w 4839"/>
                <a:gd name="T15" fmla="*/ 0 h 4462"/>
                <a:gd name="T16" fmla="*/ 2591 w 4839"/>
                <a:gd name="T17" fmla="*/ 0 h 4462"/>
                <a:gd name="T18" fmla="*/ 3652 w 4839"/>
                <a:gd name="T19" fmla="*/ 738 h 4462"/>
                <a:gd name="T20" fmla="*/ 4838 w 4839"/>
                <a:gd name="T21" fmla="*/ 3464 h 4462"/>
                <a:gd name="T22" fmla="*/ 4726 w 4839"/>
                <a:gd name="T23" fmla="*/ 3722 h 4462"/>
                <a:gd name="T24" fmla="*/ 4726 w 4839"/>
                <a:gd name="T25" fmla="*/ 3722 h 4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839" h="4462">
                  <a:moveTo>
                    <a:pt x="4726" y="3722"/>
                  </a:moveTo>
                  <a:cubicBezTo>
                    <a:pt x="4513" y="4202"/>
                    <a:pt x="4066" y="4459"/>
                    <a:pt x="3659" y="4461"/>
                  </a:cubicBezTo>
                  <a:lnTo>
                    <a:pt x="3520" y="4461"/>
                  </a:lnTo>
                  <a:cubicBezTo>
                    <a:pt x="3046" y="4461"/>
                    <a:pt x="2577" y="4140"/>
                    <a:pt x="2405" y="3746"/>
                  </a:cubicBezTo>
                  <a:lnTo>
                    <a:pt x="1142" y="853"/>
                  </a:lnTo>
                  <a:cubicBezTo>
                    <a:pt x="963" y="420"/>
                    <a:pt x="578" y="163"/>
                    <a:pt x="142" y="138"/>
                  </a:cubicBezTo>
                  <a:lnTo>
                    <a:pt x="19" y="129"/>
                  </a:lnTo>
                  <a:lnTo>
                    <a:pt x="0" y="0"/>
                  </a:lnTo>
                  <a:lnTo>
                    <a:pt x="2591" y="0"/>
                  </a:lnTo>
                  <a:cubicBezTo>
                    <a:pt x="3021" y="0"/>
                    <a:pt x="3474" y="331"/>
                    <a:pt x="3652" y="738"/>
                  </a:cubicBezTo>
                  <a:lnTo>
                    <a:pt x="4838" y="3464"/>
                  </a:lnTo>
                  <a:lnTo>
                    <a:pt x="4726" y="3722"/>
                  </a:lnTo>
                  <a:lnTo>
                    <a:pt x="4726" y="3722"/>
                  </a:lnTo>
                </a:path>
              </a:pathLst>
            </a:custGeom>
            <a:solidFill>
              <a:srgbClr val="00899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Century Gothic" panose="020B0502020202020204" pitchFamily="34" charset="0"/>
              </a:endParaRPr>
            </a:p>
          </p:txBody>
        </p:sp>
        <p:sp>
          <p:nvSpPr>
            <p:cNvPr id="8" name="Freeform 2">
              <a:extLst>
                <a:ext uri="{FF2B5EF4-FFF2-40B4-BE49-F238E27FC236}">
                  <a16:creationId xmlns:a16="http://schemas.microsoft.com/office/drawing/2014/main" id="{198BA85D-5D89-A940-86BB-614BFCA845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32738" y="4233863"/>
              <a:ext cx="849312" cy="358775"/>
            </a:xfrm>
            <a:custGeom>
              <a:avLst/>
              <a:gdLst>
                <a:gd name="T0" fmla="*/ 1291 w 2359"/>
                <a:gd name="T1" fmla="*/ 258 h 996"/>
                <a:gd name="T2" fmla="*/ 2358 w 2359"/>
                <a:gd name="T3" fmla="*/ 995 h 996"/>
                <a:gd name="T4" fmla="*/ 0 w 2359"/>
                <a:gd name="T5" fmla="*/ 995 h 996"/>
                <a:gd name="T6" fmla="*/ 1067 w 2359"/>
                <a:gd name="T7" fmla="*/ 258 h 996"/>
                <a:gd name="T8" fmla="*/ 1067 w 2359"/>
                <a:gd name="T9" fmla="*/ 258 h 996"/>
                <a:gd name="T10" fmla="*/ 1179 w 2359"/>
                <a:gd name="T11" fmla="*/ 0 h 996"/>
                <a:gd name="T12" fmla="*/ 1291 w 2359"/>
                <a:gd name="T13" fmla="*/ 258 h 996"/>
                <a:gd name="T14" fmla="*/ 1291 w 2359"/>
                <a:gd name="T15" fmla="*/ 258 h 9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59" h="996">
                  <a:moveTo>
                    <a:pt x="1291" y="258"/>
                  </a:moveTo>
                  <a:cubicBezTo>
                    <a:pt x="1502" y="738"/>
                    <a:pt x="1949" y="995"/>
                    <a:pt x="2358" y="995"/>
                  </a:cubicBezTo>
                  <a:lnTo>
                    <a:pt x="0" y="995"/>
                  </a:lnTo>
                  <a:cubicBezTo>
                    <a:pt x="407" y="995"/>
                    <a:pt x="855" y="738"/>
                    <a:pt x="1067" y="258"/>
                  </a:cubicBezTo>
                  <a:lnTo>
                    <a:pt x="1067" y="258"/>
                  </a:lnTo>
                  <a:lnTo>
                    <a:pt x="1179" y="0"/>
                  </a:lnTo>
                  <a:lnTo>
                    <a:pt x="1291" y="258"/>
                  </a:lnTo>
                  <a:lnTo>
                    <a:pt x="1291" y="258"/>
                  </a:lnTo>
                </a:path>
              </a:pathLst>
            </a:custGeom>
            <a:solidFill>
              <a:srgbClr val="7A6E6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Century Gothic" panose="020B0502020202020204" pitchFamily="34" charset="0"/>
              </a:endParaRPr>
            </a:p>
          </p:txBody>
        </p:sp>
        <p:sp>
          <p:nvSpPr>
            <p:cNvPr id="9" name="Freeform 3">
              <a:extLst>
                <a:ext uri="{FF2B5EF4-FFF2-40B4-BE49-F238E27FC236}">
                  <a16:creationId xmlns:a16="http://schemas.microsoft.com/office/drawing/2014/main" id="{90369BDB-43D6-2441-A4FB-D03A4C10CA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56600" y="2986088"/>
              <a:ext cx="1743075" cy="1606550"/>
            </a:xfrm>
            <a:custGeom>
              <a:avLst/>
              <a:gdLst>
                <a:gd name="T0" fmla="*/ 2247 w 4840"/>
                <a:gd name="T1" fmla="*/ 1 h 4461"/>
                <a:gd name="T2" fmla="*/ 2247 w 4840"/>
                <a:gd name="T3" fmla="*/ 0 h 4461"/>
                <a:gd name="T4" fmla="*/ 4839 w 4840"/>
                <a:gd name="T5" fmla="*/ 0 h 4461"/>
                <a:gd name="T6" fmla="*/ 4819 w 4840"/>
                <a:gd name="T7" fmla="*/ 129 h 4461"/>
                <a:gd name="T8" fmla="*/ 4696 w 4840"/>
                <a:gd name="T9" fmla="*/ 137 h 4461"/>
                <a:gd name="T10" fmla="*/ 3696 w 4840"/>
                <a:gd name="T11" fmla="*/ 852 h 4461"/>
                <a:gd name="T12" fmla="*/ 2433 w 4840"/>
                <a:gd name="T13" fmla="*/ 3745 h 4461"/>
                <a:gd name="T14" fmla="*/ 1318 w 4840"/>
                <a:gd name="T15" fmla="*/ 4460 h 4461"/>
                <a:gd name="T16" fmla="*/ 1179 w 4840"/>
                <a:gd name="T17" fmla="*/ 4460 h 4461"/>
                <a:gd name="T18" fmla="*/ 112 w 4840"/>
                <a:gd name="T19" fmla="*/ 3723 h 4461"/>
                <a:gd name="T20" fmla="*/ 112 w 4840"/>
                <a:gd name="T21" fmla="*/ 3723 h 4461"/>
                <a:gd name="T22" fmla="*/ 0 w 4840"/>
                <a:gd name="T23" fmla="*/ 3465 h 4461"/>
                <a:gd name="T24" fmla="*/ 1186 w 4840"/>
                <a:gd name="T25" fmla="*/ 739 h 4461"/>
                <a:gd name="T26" fmla="*/ 2247 w 4840"/>
                <a:gd name="T27" fmla="*/ 1 h 44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40" h="4461">
                  <a:moveTo>
                    <a:pt x="2247" y="1"/>
                  </a:moveTo>
                  <a:lnTo>
                    <a:pt x="2247" y="0"/>
                  </a:lnTo>
                  <a:lnTo>
                    <a:pt x="4839" y="0"/>
                  </a:lnTo>
                  <a:lnTo>
                    <a:pt x="4819" y="129"/>
                  </a:lnTo>
                  <a:lnTo>
                    <a:pt x="4696" y="137"/>
                  </a:lnTo>
                  <a:cubicBezTo>
                    <a:pt x="4260" y="161"/>
                    <a:pt x="3875" y="420"/>
                    <a:pt x="3696" y="852"/>
                  </a:cubicBezTo>
                  <a:lnTo>
                    <a:pt x="2433" y="3745"/>
                  </a:lnTo>
                  <a:cubicBezTo>
                    <a:pt x="2261" y="4140"/>
                    <a:pt x="1792" y="4460"/>
                    <a:pt x="1318" y="4460"/>
                  </a:cubicBezTo>
                  <a:lnTo>
                    <a:pt x="1179" y="4460"/>
                  </a:lnTo>
                  <a:cubicBezTo>
                    <a:pt x="770" y="4460"/>
                    <a:pt x="324" y="4203"/>
                    <a:pt x="112" y="3723"/>
                  </a:cubicBezTo>
                  <a:lnTo>
                    <a:pt x="112" y="3723"/>
                  </a:lnTo>
                  <a:lnTo>
                    <a:pt x="0" y="3465"/>
                  </a:lnTo>
                  <a:lnTo>
                    <a:pt x="1186" y="739"/>
                  </a:lnTo>
                  <a:cubicBezTo>
                    <a:pt x="1365" y="332"/>
                    <a:pt x="1819" y="1"/>
                    <a:pt x="2247" y="1"/>
                  </a:cubicBezTo>
                </a:path>
              </a:pathLst>
            </a:custGeom>
            <a:solidFill>
              <a:srgbClr val="EBA9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Century Gothic" panose="020B0502020202020204" pitchFamily="34" charset="0"/>
              </a:endParaRPr>
            </a:p>
          </p:txBody>
        </p:sp>
        <p:sp>
          <p:nvSpPr>
            <p:cNvPr id="10" name="Freeform 4">
              <a:extLst>
                <a:ext uri="{FF2B5EF4-FFF2-40B4-BE49-F238E27FC236}">
                  <a16:creationId xmlns:a16="http://schemas.microsoft.com/office/drawing/2014/main" id="{9354236E-E269-BF4C-93DC-D382EC2B8F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7275" y="3270250"/>
              <a:ext cx="1204913" cy="1262063"/>
            </a:xfrm>
            <a:custGeom>
              <a:avLst/>
              <a:gdLst>
                <a:gd name="T0" fmla="*/ 3345 w 3346"/>
                <a:gd name="T1" fmla="*/ 1765 h 3507"/>
                <a:gd name="T2" fmla="*/ 1669 w 3346"/>
                <a:gd name="T3" fmla="*/ 3506 h 3507"/>
                <a:gd name="T4" fmla="*/ 0 w 3346"/>
                <a:gd name="T5" fmla="*/ 1765 h 3507"/>
                <a:gd name="T6" fmla="*/ 1669 w 3346"/>
                <a:gd name="T7" fmla="*/ 0 h 3507"/>
                <a:gd name="T8" fmla="*/ 3345 w 3346"/>
                <a:gd name="T9" fmla="*/ 1765 h 3507"/>
                <a:gd name="T10" fmla="*/ 3097 w 3346"/>
                <a:gd name="T11" fmla="*/ 1765 h 3507"/>
                <a:gd name="T12" fmla="*/ 1667 w 3346"/>
                <a:gd name="T13" fmla="*/ 227 h 3507"/>
                <a:gd name="T14" fmla="*/ 238 w 3346"/>
                <a:gd name="T15" fmla="*/ 1765 h 3507"/>
                <a:gd name="T16" fmla="*/ 1667 w 3346"/>
                <a:gd name="T17" fmla="*/ 3278 h 3507"/>
                <a:gd name="T18" fmla="*/ 3097 w 3346"/>
                <a:gd name="T19" fmla="*/ 1765 h 3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346" h="3507">
                  <a:moveTo>
                    <a:pt x="3345" y="1765"/>
                  </a:moveTo>
                  <a:cubicBezTo>
                    <a:pt x="3345" y="2726"/>
                    <a:pt x="2591" y="3506"/>
                    <a:pt x="1669" y="3506"/>
                  </a:cubicBezTo>
                  <a:cubicBezTo>
                    <a:pt x="753" y="3506"/>
                    <a:pt x="0" y="2726"/>
                    <a:pt x="0" y="1765"/>
                  </a:cubicBezTo>
                  <a:cubicBezTo>
                    <a:pt x="0" y="792"/>
                    <a:pt x="753" y="0"/>
                    <a:pt x="1669" y="0"/>
                  </a:cubicBezTo>
                  <a:cubicBezTo>
                    <a:pt x="2590" y="1"/>
                    <a:pt x="3345" y="793"/>
                    <a:pt x="3345" y="1765"/>
                  </a:cubicBezTo>
                  <a:close/>
                  <a:moveTo>
                    <a:pt x="3097" y="1765"/>
                  </a:moveTo>
                  <a:cubicBezTo>
                    <a:pt x="3097" y="915"/>
                    <a:pt x="2460" y="227"/>
                    <a:pt x="1667" y="227"/>
                  </a:cubicBezTo>
                  <a:cubicBezTo>
                    <a:pt x="882" y="227"/>
                    <a:pt x="238" y="915"/>
                    <a:pt x="238" y="1765"/>
                  </a:cubicBezTo>
                  <a:cubicBezTo>
                    <a:pt x="238" y="2596"/>
                    <a:pt x="881" y="3278"/>
                    <a:pt x="1667" y="3278"/>
                  </a:cubicBezTo>
                  <a:cubicBezTo>
                    <a:pt x="2461" y="3279"/>
                    <a:pt x="3097" y="2596"/>
                    <a:pt x="3097" y="1765"/>
                  </a:cubicBezTo>
                  <a:close/>
                </a:path>
              </a:pathLst>
            </a:custGeom>
            <a:solidFill>
              <a:srgbClr val="7A6E6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Century Gothic" panose="020B0502020202020204" pitchFamily="34" charset="0"/>
              </a:endParaRPr>
            </a:p>
          </p:txBody>
        </p:sp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1AEDDA0D-0858-2843-B876-7F81907086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84425" y="3270250"/>
              <a:ext cx="1157288" cy="1262063"/>
            </a:xfrm>
            <a:custGeom>
              <a:avLst/>
              <a:gdLst>
                <a:gd name="T0" fmla="*/ 1669 w 3215"/>
                <a:gd name="T1" fmla="*/ 3506 h 3507"/>
                <a:gd name="T2" fmla="*/ 0 w 3215"/>
                <a:gd name="T3" fmla="*/ 1765 h 3507"/>
                <a:gd name="T4" fmla="*/ 1669 w 3215"/>
                <a:gd name="T5" fmla="*/ 0 h 3507"/>
                <a:gd name="T6" fmla="*/ 3214 w 3215"/>
                <a:gd name="T7" fmla="*/ 1117 h 3507"/>
                <a:gd name="T8" fmla="*/ 2954 w 3215"/>
                <a:gd name="T9" fmla="*/ 1117 h 3507"/>
                <a:gd name="T10" fmla="*/ 1668 w 3215"/>
                <a:gd name="T11" fmla="*/ 246 h 3507"/>
                <a:gd name="T12" fmla="*/ 240 w 3215"/>
                <a:gd name="T13" fmla="*/ 1765 h 3507"/>
                <a:gd name="T14" fmla="*/ 1668 w 3215"/>
                <a:gd name="T15" fmla="*/ 3265 h 3507"/>
                <a:gd name="T16" fmla="*/ 2960 w 3215"/>
                <a:gd name="T17" fmla="*/ 2389 h 3507"/>
                <a:gd name="T18" fmla="*/ 3213 w 3215"/>
                <a:gd name="T19" fmla="*/ 2389 h 3507"/>
                <a:gd name="T20" fmla="*/ 1669 w 3215"/>
                <a:gd name="T21" fmla="*/ 3506 h 3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15" h="3507">
                  <a:moveTo>
                    <a:pt x="1669" y="3506"/>
                  </a:moveTo>
                  <a:cubicBezTo>
                    <a:pt x="746" y="3506"/>
                    <a:pt x="0" y="2726"/>
                    <a:pt x="0" y="1765"/>
                  </a:cubicBezTo>
                  <a:cubicBezTo>
                    <a:pt x="0" y="792"/>
                    <a:pt x="748" y="0"/>
                    <a:pt x="1669" y="0"/>
                  </a:cubicBezTo>
                  <a:cubicBezTo>
                    <a:pt x="2409" y="0"/>
                    <a:pt x="2988" y="441"/>
                    <a:pt x="3214" y="1117"/>
                  </a:cubicBezTo>
                  <a:lnTo>
                    <a:pt x="2954" y="1117"/>
                  </a:lnTo>
                  <a:cubicBezTo>
                    <a:pt x="2740" y="584"/>
                    <a:pt x="2265" y="246"/>
                    <a:pt x="1668" y="246"/>
                  </a:cubicBezTo>
                  <a:cubicBezTo>
                    <a:pt x="882" y="246"/>
                    <a:pt x="240" y="928"/>
                    <a:pt x="240" y="1765"/>
                  </a:cubicBezTo>
                  <a:cubicBezTo>
                    <a:pt x="240" y="2589"/>
                    <a:pt x="882" y="3265"/>
                    <a:pt x="1668" y="3265"/>
                  </a:cubicBezTo>
                  <a:cubicBezTo>
                    <a:pt x="2285" y="3265"/>
                    <a:pt x="2759" y="2928"/>
                    <a:pt x="2960" y="2389"/>
                  </a:cubicBezTo>
                  <a:lnTo>
                    <a:pt x="3213" y="2389"/>
                  </a:lnTo>
                  <a:cubicBezTo>
                    <a:pt x="2993" y="3065"/>
                    <a:pt x="2409" y="3506"/>
                    <a:pt x="1669" y="3506"/>
                  </a:cubicBezTo>
                </a:path>
              </a:pathLst>
            </a:custGeom>
            <a:solidFill>
              <a:srgbClr val="7A6E6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Century Gothic" panose="020B0502020202020204" pitchFamily="34" charset="0"/>
              </a:endParaRPr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D69AE399-0889-9745-8DAD-4DC20F7D85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56013" y="3270250"/>
              <a:ext cx="1208087" cy="1262063"/>
            </a:xfrm>
            <a:custGeom>
              <a:avLst/>
              <a:gdLst>
                <a:gd name="T0" fmla="*/ 1709 w 3354"/>
                <a:gd name="T1" fmla="*/ 3265 h 3507"/>
                <a:gd name="T2" fmla="*/ 3014 w 3354"/>
                <a:gd name="T3" fmla="*/ 2389 h 3507"/>
                <a:gd name="T4" fmla="*/ 3267 w 3354"/>
                <a:gd name="T5" fmla="*/ 2389 h 3507"/>
                <a:gd name="T6" fmla="*/ 1708 w 3354"/>
                <a:gd name="T7" fmla="*/ 3506 h 3507"/>
                <a:gd name="T8" fmla="*/ 0 w 3354"/>
                <a:gd name="T9" fmla="*/ 1765 h 3507"/>
                <a:gd name="T10" fmla="*/ 1670 w 3354"/>
                <a:gd name="T11" fmla="*/ 0 h 3507"/>
                <a:gd name="T12" fmla="*/ 3340 w 3354"/>
                <a:gd name="T13" fmla="*/ 1752 h 3507"/>
                <a:gd name="T14" fmla="*/ 242 w 3354"/>
                <a:gd name="T15" fmla="*/ 1752 h 3507"/>
                <a:gd name="T16" fmla="*/ 1709 w 3354"/>
                <a:gd name="T17" fmla="*/ 3265 h 3507"/>
                <a:gd name="T18" fmla="*/ 3080 w 3354"/>
                <a:gd name="T19" fmla="*/ 1512 h 3507"/>
                <a:gd name="T20" fmla="*/ 1670 w 3354"/>
                <a:gd name="T21" fmla="*/ 246 h 3507"/>
                <a:gd name="T22" fmla="*/ 267 w 3354"/>
                <a:gd name="T23" fmla="*/ 1512 h 3507"/>
                <a:gd name="T24" fmla="*/ 3080 w 3354"/>
                <a:gd name="T25" fmla="*/ 1512 h 3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54" h="3507">
                  <a:moveTo>
                    <a:pt x="1709" y="3265"/>
                  </a:moveTo>
                  <a:cubicBezTo>
                    <a:pt x="2496" y="3265"/>
                    <a:pt x="2853" y="2830"/>
                    <a:pt x="3014" y="2389"/>
                  </a:cubicBezTo>
                  <a:lnTo>
                    <a:pt x="3267" y="2389"/>
                  </a:lnTo>
                  <a:cubicBezTo>
                    <a:pt x="3034" y="3110"/>
                    <a:pt x="2495" y="3506"/>
                    <a:pt x="1708" y="3506"/>
                  </a:cubicBezTo>
                  <a:cubicBezTo>
                    <a:pt x="753" y="3506"/>
                    <a:pt x="0" y="2739"/>
                    <a:pt x="0" y="1765"/>
                  </a:cubicBezTo>
                  <a:cubicBezTo>
                    <a:pt x="0" y="792"/>
                    <a:pt x="747" y="0"/>
                    <a:pt x="1670" y="0"/>
                  </a:cubicBezTo>
                  <a:cubicBezTo>
                    <a:pt x="2671" y="0"/>
                    <a:pt x="3353" y="908"/>
                    <a:pt x="3340" y="1752"/>
                  </a:cubicBezTo>
                  <a:lnTo>
                    <a:pt x="242" y="1752"/>
                  </a:lnTo>
                  <a:cubicBezTo>
                    <a:pt x="248" y="2623"/>
                    <a:pt x="897" y="3265"/>
                    <a:pt x="1709" y="3265"/>
                  </a:cubicBezTo>
                  <a:close/>
                  <a:moveTo>
                    <a:pt x="3080" y="1512"/>
                  </a:moveTo>
                  <a:cubicBezTo>
                    <a:pt x="2964" y="792"/>
                    <a:pt x="2371" y="246"/>
                    <a:pt x="1670" y="246"/>
                  </a:cubicBezTo>
                  <a:cubicBezTo>
                    <a:pt x="962" y="246"/>
                    <a:pt x="378" y="792"/>
                    <a:pt x="267" y="1512"/>
                  </a:cubicBezTo>
                  <a:lnTo>
                    <a:pt x="3080" y="1512"/>
                  </a:lnTo>
                  <a:close/>
                </a:path>
              </a:pathLst>
            </a:custGeom>
            <a:solidFill>
              <a:srgbClr val="7A6E6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Century Gothic" panose="020B0502020202020204" pitchFamily="34" charset="0"/>
              </a:endParaRPr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83E73A89-A79F-744B-BFEE-F247E201E8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29263" y="3271838"/>
              <a:ext cx="1047750" cy="1262062"/>
            </a:xfrm>
            <a:custGeom>
              <a:avLst/>
              <a:gdLst>
                <a:gd name="T0" fmla="*/ 2909 w 2911"/>
                <a:gd name="T1" fmla="*/ 997 h 3506"/>
                <a:gd name="T2" fmla="*/ 2910 w 2911"/>
                <a:gd name="T3" fmla="*/ 2335 h 3506"/>
                <a:gd name="T4" fmla="*/ 1330 w 2911"/>
                <a:gd name="T5" fmla="*/ 3505 h 3506"/>
                <a:gd name="T6" fmla="*/ 0 w 2911"/>
                <a:gd name="T7" fmla="*/ 2562 h 3506"/>
                <a:gd name="T8" fmla="*/ 1428 w 2911"/>
                <a:gd name="T9" fmla="*/ 1557 h 3506"/>
                <a:gd name="T10" fmla="*/ 2667 w 2911"/>
                <a:gd name="T11" fmla="*/ 997 h 3506"/>
                <a:gd name="T12" fmla="*/ 1584 w 2911"/>
                <a:gd name="T13" fmla="*/ 234 h 3506"/>
                <a:gd name="T14" fmla="*/ 424 w 2911"/>
                <a:gd name="T15" fmla="*/ 945 h 3506"/>
                <a:gd name="T16" fmla="*/ 176 w 2911"/>
                <a:gd name="T17" fmla="*/ 945 h 3506"/>
                <a:gd name="T18" fmla="*/ 1584 w 2911"/>
                <a:gd name="T19" fmla="*/ 0 h 3506"/>
                <a:gd name="T20" fmla="*/ 2909 w 2911"/>
                <a:gd name="T21" fmla="*/ 997 h 3506"/>
                <a:gd name="T22" fmla="*/ 260 w 2911"/>
                <a:gd name="T23" fmla="*/ 2555 h 3506"/>
                <a:gd name="T24" fmla="*/ 1328 w 2911"/>
                <a:gd name="T25" fmla="*/ 3260 h 3506"/>
                <a:gd name="T26" fmla="*/ 2667 w 2911"/>
                <a:gd name="T27" fmla="*/ 2243 h 3506"/>
                <a:gd name="T28" fmla="*/ 2667 w 2911"/>
                <a:gd name="T29" fmla="*/ 1453 h 3506"/>
                <a:gd name="T30" fmla="*/ 1454 w 2911"/>
                <a:gd name="T31" fmla="*/ 1779 h 3506"/>
                <a:gd name="T32" fmla="*/ 260 w 2911"/>
                <a:gd name="T33" fmla="*/ 2555 h 3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911" h="3506">
                  <a:moveTo>
                    <a:pt x="2909" y="997"/>
                  </a:moveTo>
                  <a:cubicBezTo>
                    <a:pt x="2909" y="997"/>
                    <a:pt x="2909" y="1730"/>
                    <a:pt x="2910" y="2335"/>
                  </a:cubicBezTo>
                  <a:cubicBezTo>
                    <a:pt x="2910" y="3264"/>
                    <a:pt x="2153" y="3505"/>
                    <a:pt x="1330" y="3505"/>
                  </a:cubicBezTo>
                  <a:cubicBezTo>
                    <a:pt x="711" y="3505"/>
                    <a:pt x="0" y="3207"/>
                    <a:pt x="0" y="2562"/>
                  </a:cubicBezTo>
                  <a:cubicBezTo>
                    <a:pt x="0" y="1799"/>
                    <a:pt x="711" y="1623"/>
                    <a:pt x="1428" y="1557"/>
                  </a:cubicBezTo>
                  <a:cubicBezTo>
                    <a:pt x="2171" y="1486"/>
                    <a:pt x="2667" y="1408"/>
                    <a:pt x="2667" y="997"/>
                  </a:cubicBezTo>
                  <a:cubicBezTo>
                    <a:pt x="2667" y="377"/>
                    <a:pt x="2080" y="234"/>
                    <a:pt x="1584" y="234"/>
                  </a:cubicBezTo>
                  <a:cubicBezTo>
                    <a:pt x="971" y="234"/>
                    <a:pt x="568" y="489"/>
                    <a:pt x="424" y="945"/>
                  </a:cubicBezTo>
                  <a:lnTo>
                    <a:pt x="176" y="945"/>
                  </a:lnTo>
                  <a:cubicBezTo>
                    <a:pt x="326" y="345"/>
                    <a:pt x="827" y="0"/>
                    <a:pt x="1584" y="0"/>
                  </a:cubicBezTo>
                  <a:cubicBezTo>
                    <a:pt x="2426" y="0"/>
                    <a:pt x="2909" y="364"/>
                    <a:pt x="2909" y="997"/>
                  </a:cubicBezTo>
                  <a:close/>
                  <a:moveTo>
                    <a:pt x="260" y="2555"/>
                  </a:moveTo>
                  <a:cubicBezTo>
                    <a:pt x="260" y="3109"/>
                    <a:pt x="973" y="3259"/>
                    <a:pt x="1328" y="3260"/>
                  </a:cubicBezTo>
                  <a:cubicBezTo>
                    <a:pt x="2076" y="3260"/>
                    <a:pt x="2667" y="3071"/>
                    <a:pt x="2667" y="2243"/>
                  </a:cubicBezTo>
                  <a:lnTo>
                    <a:pt x="2667" y="1453"/>
                  </a:lnTo>
                  <a:cubicBezTo>
                    <a:pt x="2406" y="1694"/>
                    <a:pt x="1918" y="1740"/>
                    <a:pt x="1454" y="1779"/>
                  </a:cubicBezTo>
                  <a:cubicBezTo>
                    <a:pt x="593" y="1863"/>
                    <a:pt x="260" y="2092"/>
                    <a:pt x="260" y="2555"/>
                  </a:cubicBezTo>
                  <a:close/>
                </a:path>
              </a:pathLst>
            </a:custGeom>
            <a:solidFill>
              <a:srgbClr val="7A6E6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Century Gothic" panose="020B0502020202020204" pitchFamily="34" charset="0"/>
              </a:endParaRPr>
            </a:p>
          </p:txBody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EC908546-151D-C44D-98AE-7CDE19A49E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8088" y="3271838"/>
              <a:ext cx="577850" cy="1233487"/>
            </a:xfrm>
            <a:custGeom>
              <a:avLst/>
              <a:gdLst>
                <a:gd name="T0" fmla="*/ 1603 w 1604"/>
                <a:gd name="T1" fmla="*/ 229 h 3425"/>
                <a:gd name="T2" fmla="*/ 1450 w 1604"/>
                <a:gd name="T3" fmla="*/ 219 h 3425"/>
                <a:gd name="T4" fmla="*/ 241 w 1604"/>
                <a:gd name="T5" fmla="*/ 1401 h 3425"/>
                <a:gd name="T6" fmla="*/ 241 w 1604"/>
                <a:gd name="T7" fmla="*/ 3424 h 3425"/>
                <a:gd name="T8" fmla="*/ 0 w 1604"/>
                <a:gd name="T9" fmla="*/ 3424 h 3425"/>
                <a:gd name="T10" fmla="*/ 0 w 1604"/>
                <a:gd name="T11" fmla="*/ 1403 h 3425"/>
                <a:gd name="T12" fmla="*/ 1420 w 1604"/>
                <a:gd name="T13" fmla="*/ 0 h 3425"/>
                <a:gd name="T14" fmla="*/ 1603 w 1604"/>
                <a:gd name="T15" fmla="*/ 12 h 3425"/>
                <a:gd name="T16" fmla="*/ 1603 w 1604"/>
                <a:gd name="T17" fmla="*/ 229 h 34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04" h="3425">
                  <a:moveTo>
                    <a:pt x="1603" y="229"/>
                  </a:moveTo>
                  <a:cubicBezTo>
                    <a:pt x="1553" y="223"/>
                    <a:pt x="1502" y="219"/>
                    <a:pt x="1450" y="219"/>
                  </a:cubicBezTo>
                  <a:cubicBezTo>
                    <a:pt x="783" y="219"/>
                    <a:pt x="241" y="653"/>
                    <a:pt x="241" y="1401"/>
                  </a:cubicBezTo>
                  <a:lnTo>
                    <a:pt x="241" y="3424"/>
                  </a:lnTo>
                  <a:lnTo>
                    <a:pt x="0" y="3424"/>
                  </a:lnTo>
                  <a:lnTo>
                    <a:pt x="0" y="1403"/>
                  </a:lnTo>
                  <a:cubicBezTo>
                    <a:pt x="0" y="525"/>
                    <a:pt x="636" y="0"/>
                    <a:pt x="1420" y="0"/>
                  </a:cubicBezTo>
                  <a:cubicBezTo>
                    <a:pt x="1480" y="0"/>
                    <a:pt x="1544" y="5"/>
                    <a:pt x="1603" y="12"/>
                  </a:cubicBezTo>
                  <a:lnTo>
                    <a:pt x="1603" y="229"/>
                  </a:lnTo>
                </a:path>
              </a:pathLst>
            </a:custGeom>
            <a:solidFill>
              <a:srgbClr val="7A6E6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Century Gothic" panose="020B0502020202020204" pitchFamily="34" charset="0"/>
              </a:endParaRPr>
            </a:p>
          </p:txBody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12495D0F-02CF-B84F-9041-BEDBF1BB52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638" y="3300413"/>
              <a:ext cx="1081087" cy="1233487"/>
            </a:xfrm>
            <a:custGeom>
              <a:avLst/>
              <a:gdLst>
                <a:gd name="T0" fmla="*/ 1500 w 3001"/>
                <a:gd name="T1" fmla="*/ 3425 h 3426"/>
                <a:gd name="T2" fmla="*/ 1251 w 3001"/>
                <a:gd name="T3" fmla="*/ 3268 h 3426"/>
                <a:gd name="T4" fmla="*/ 0 w 3001"/>
                <a:gd name="T5" fmla="*/ 2 h 3426"/>
                <a:gd name="T6" fmla="*/ 261 w 3001"/>
                <a:gd name="T7" fmla="*/ 2 h 3426"/>
                <a:gd name="T8" fmla="*/ 1458 w 3001"/>
                <a:gd name="T9" fmla="*/ 3131 h 3426"/>
                <a:gd name="T10" fmla="*/ 1501 w 3001"/>
                <a:gd name="T11" fmla="*/ 3156 h 3426"/>
                <a:gd name="T12" fmla="*/ 1501 w 3001"/>
                <a:gd name="T13" fmla="*/ 3156 h 3426"/>
                <a:gd name="T14" fmla="*/ 1545 w 3001"/>
                <a:gd name="T15" fmla="*/ 3131 h 3426"/>
                <a:gd name="T16" fmla="*/ 2740 w 3001"/>
                <a:gd name="T17" fmla="*/ 0 h 3426"/>
                <a:gd name="T18" fmla="*/ 3000 w 3001"/>
                <a:gd name="T19" fmla="*/ 0 h 3426"/>
                <a:gd name="T20" fmla="*/ 1750 w 3001"/>
                <a:gd name="T21" fmla="*/ 3267 h 3426"/>
                <a:gd name="T22" fmla="*/ 1500 w 3001"/>
                <a:gd name="T23" fmla="*/ 3425 h 3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001" h="3426">
                  <a:moveTo>
                    <a:pt x="1500" y="3425"/>
                  </a:moveTo>
                  <a:cubicBezTo>
                    <a:pt x="1393" y="3425"/>
                    <a:pt x="1293" y="3368"/>
                    <a:pt x="1251" y="3268"/>
                  </a:cubicBezTo>
                  <a:lnTo>
                    <a:pt x="0" y="2"/>
                  </a:lnTo>
                  <a:lnTo>
                    <a:pt x="261" y="2"/>
                  </a:lnTo>
                  <a:lnTo>
                    <a:pt x="1458" y="3131"/>
                  </a:lnTo>
                  <a:cubicBezTo>
                    <a:pt x="1463" y="3148"/>
                    <a:pt x="1483" y="3156"/>
                    <a:pt x="1501" y="3156"/>
                  </a:cubicBezTo>
                  <a:lnTo>
                    <a:pt x="1501" y="3156"/>
                  </a:lnTo>
                  <a:cubicBezTo>
                    <a:pt x="1519" y="3156"/>
                    <a:pt x="1539" y="3148"/>
                    <a:pt x="1545" y="3131"/>
                  </a:cubicBezTo>
                  <a:lnTo>
                    <a:pt x="2740" y="0"/>
                  </a:lnTo>
                  <a:lnTo>
                    <a:pt x="3000" y="0"/>
                  </a:lnTo>
                  <a:lnTo>
                    <a:pt x="1750" y="3267"/>
                  </a:lnTo>
                  <a:cubicBezTo>
                    <a:pt x="1707" y="3368"/>
                    <a:pt x="1608" y="3425"/>
                    <a:pt x="1500" y="3425"/>
                  </a:cubicBezTo>
                </a:path>
              </a:pathLst>
            </a:custGeom>
            <a:solidFill>
              <a:srgbClr val="7A6E6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Century Gothic" panose="020B0502020202020204" pitchFamily="34" charset="0"/>
              </a:endParaRPr>
            </a:p>
          </p:txBody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69FA5F36-DA1D-F24E-BCF8-F6F452B85A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78938" y="4394200"/>
              <a:ext cx="204787" cy="204788"/>
            </a:xfrm>
            <a:custGeom>
              <a:avLst/>
              <a:gdLst>
                <a:gd name="T0" fmla="*/ 286 w 571"/>
                <a:gd name="T1" fmla="*/ 0 h 568"/>
                <a:gd name="T2" fmla="*/ 570 w 571"/>
                <a:gd name="T3" fmla="*/ 282 h 568"/>
                <a:gd name="T4" fmla="*/ 286 w 571"/>
                <a:gd name="T5" fmla="*/ 567 h 568"/>
                <a:gd name="T6" fmla="*/ 0 w 571"/>
                <a:gd name="T7" fmla="*/ 282 h 568"/>
                <a:gd name="T8" fmla="*/ 286 w 571"/>
                <a:gd name="T9" fmla="*/ 0 h 568"/>
                <a:gd name="T10" fmla="*/ 286 w 571"/>
                <a:gd name="T11" fmla="*/ 525 h 568"/>
                <a:gd name="T12" fmla="*/ 518 w 571"/>
                <a:gd name="T13" fmla="*/ 282 h 568"/>
                <a:gd name="T14" fmla="*/ 286 w 571"/>
                <a:gd name="T15" fmla="*/ 42 h 568"/>
                <a:gd name="T16" fmla="*/ 52 w 571"/>
                <a:gd name="T17" fmla="*/ 282 h 568"/>
                <a:gd name="T18" fmla="*/ 286 w 571"/>
                <a:gd name="T19" fmla="*/ 525 h 568"/>
                <a:gd name="T20" fmla="*/ 304 w 571"/>
                <a:gd name="T21" fmla="*/ 118 h 568"/>
                <a:gd name="T22" fmla="*/ 420 w 571"/>
                <a:gd name="T23" fmla="*/ 213 h 568"/>
                <a:gd name="T24" fmla="*/ 334 w 571"/>
                <a:gd name="T25" fmla="*/ 304 h 568"/>
                <a:gd name="T26" fmla="*/ 429 w 571"/>
                <a:gd name="T27" fmla="*/ 449 h 568"/>
                <a:gd name="T28" fmla="*/ 374 w 571"/>
                <a:gd name="T29" fmla="*/ 449 h 568"/>
                <a:gd name="T30" fmla="*/ 283 w 571"/>
                <a:gd name="T31" fmla="*/ 307 h 568"/>
                <a:gd name="T32" fmla="*/ 229 w 571"/>
                <a:gd name="T33" fmla="*/ 307 h 568"/>
                <a:gd name="T34" fmla="*/ 229 w 571"/>
                <a:gd name="T35" fmla="*/ 449 h 568"/>
                <a:gd name="T36" fmla="*/ 177 w 571"/>
                <a:gd name="T37" fmla="*/ 449 h 568"/>
                <a:gd name="T38" fmla="*/ 177 w 571"/>
                <a:gd name="T39" fmla="*/ 118 h 568"/>
                <a:gd name="T40" fmla="*/ 304 w 571"/>
                <a:gd name="T41" fmla="*/ 118 h 568"/>
                <a:gd name="T42" fmla="*/ 226 w 571"/>
                <a:gd name="T43" fmla="*/ 265 h 568"/>
                <a:gd name="T44" fmla="*/ 280 w 571"/>
                <a:gd name="T45" fmla="*/ 265 h 568"/>
                <a:gd name="T46" fmla="*/ 367 w 571"/>
                <a:gd name="T47" fmla="*/ 210 h 568"/>
                <a:gd name="T48" fmla="*/ 294 w 571"/>
                <a:gd name="T49" fmla="*/ 160 h 568"/>
                <a:gd name="T50" fmla="*/ 226 w 571"/>
                <a:gd name="T51" fmla="*/ 160 h 568"/>
                <a:gd name="T52" fmla="*/ 226 w 571"/>
                <a:gd name="T53" fmla="*/ 265 h 5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71" h="568">
                  <a:moveTo>
                    <a:pt x="286" y="0"/>
                  </a:moveTo>
                  <a:cubicBezTo>
                    <a:pt x="440" y="0"/>
                    <a:pt x="570" y="122"/>
                    <a:pt x="570" y="282"/>
                  </a:cubicBezTo>
                  <a:cubicBezTo>
                    <a:pt x="570" y="444"/>
                    <a:pt x="441" y="567"/>
                    <a:pt x="286" y="567"/>
                  </a:cubicBezTo>
                  <a:cubicBezTo>
                    <a:pt x="131" y="567"/>
                    <a:pt x="0" y="445"/>
                    <a:pt x="0" y="282"/>
                  </a:cubicBezTo>
                  <a:cubicBezTo>
                    <a:pt x="0" y="122"/>
                    <a:pt x="131" y="0"/>
                    <a:pt x="286" y="0"/>
                  </a:cubicBezTo>
                  <a:close/>
                  <a:moveTo>
                    <a:pt x="286" y="525"/>
                  </a:moveTo>
                  <a:cubicBezTo>
                    <a:pt x="418" y="525"/>
                    <a:pt x="518" y="420"/>
                    <a:pt x="518" y="282"/>
                  </a:cubicBezTo>
                  <a:cubicBezTo>
                    <a:pt x="518" y="146"/>
                    <a:pt x="416" y="42"/>
                    <a:pt x="286" y="42"/>
                  </a:cubicBezTo>
                  <a:cubicBezTo>
                    <a:pt x="153" y="42"/>
                    <a:pt x="52" y="147"/>
                    <a:pt x="52" y="282"/>
                  </a:cubicBezTo>
                  <a:cubicBezTo>
                    <a:pt x="51" y="420"/>
                    <a:pt x="153" y="525"/>
                    <a:pt x="286" y="525"/>
                  </a:cubicBezTo>
                  <a:close/>
                  <a:moveTo>
                    <a:pt x="304" y="118"/>
                  </a:moveTo>
                  <a:cubicBezTo>
                    <a:pt x="383" y="118"/>
                    <a:pt x="420" y="149"/>
                    <a:pt x="420" y="213"/>
                  </a:cubicBezTo>
                  <a:cubicBezTo>
                    <a:pt x="420" y="273"/>
                    <a:pt x="383" y="298"/>
                    <a:pt x="334" y="304"/>
                  </a:cubicBezTo>
                  <a:lnTo>
                    <a:pt x="429" y="449"/>
                  </a:lnTo>
                  <a:lnTo>
                    <a:pt x="374" y="449"/>
                  </a:lnTo>
                  <a:lnTo>
                    <a:pt x="283" y="307"/>
                  </a:lnTo>
                  <a:lnTo>
                    <a:pt x="229" y="307"/>
                  </a:lnTo>
                  <a:lnTo>
                    <a:pt x="229" y="449"/>
                  </a:lnTo>
                  <a:lnTo>
                    <a:pt x="177" y="449"/>
                  </a:lnTo>
                  <a:lnTo>
                    <a:pt x="177" y="118"/>
                  </a:lnTo>
                  <a:lnTo>
                    <a:pt x="304" y="118"/>
                  </a:lnTo>
                  <a:close/>
                  <a:moveTo>
                    <a:pt x="226" y="265"/>
                  </a:moveTo>
                  <a:lnTo>
                    <a:pt x="280" y="265"/>
                  </a:lnTo>
                  <a:cubicBezTo>
                    <a:pt x="325" y="265"/>
                    <a:pt x="367" y="262"/>
                    <a:pt x="367" y="210"/>
                  </a:cubicBezTo>
                  <a:cubicBezTo>
                    <a:pt x="367" y="167"/>
                    <a:pt x="329" y="160"/>
                    <a:pt x="294" y="160"/>
                  </a:cubicBezTo>
                  <a:lnTo>
                    <a:pt x="226" y="160"/>
                  </a:lnTo>
                  <a:lnTo>
                    <a:pt x="226" y="265"/>
                  </a:lnTo>
                  <a:close/>
                </a:path>
              </a:pathLst>
            </a:custGeom>
            <a:solidFill>
              <a:srgbClr val="7A6E6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Century Gothic" panose="020B0502020202020204" pitchFamily="34" charset="0"/>
              </a:endParaRPr>
            </a:p>
          </p:txBody>
        </p:sp>
      </p:grp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999DB3C2-FE61-2E4C-AF7A-3B5ABE46B50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77425" y="4334704"/>
            <a:ext cx="3694575" cy="389658"/>
          </a:xfrm>
        </p:spPr>
        <p:txBody>
          <a:bodyPr wrap="square">
            <a:spAutoFit/>
          </a:bodyPr>
          <a:lstStyle>
            <a:lvl1pPr marL="0" indent="0">
              <a:lnSpc>
                <a:spcPct val="110000"/>
              </a:lnSpc>
              <a:spcAft>
                <a:spcPts val="0"/>
              </a:spcAft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 Name</a:t>
            </a:r>
          </a:p>
          <a:p>
            <a:pPr lvl="0"/>
            <a:r>
              <a:rPr lang="en-US" dirty="0"/>
              <a:t>Position / Title</a:t>
            </a:r>
          </a:p>
        </p:txBody>
      </p:sp>
    </p:spTree>
    <p:extLst>
      <p:ext uri="{BB962C8B-B14F-4D97-AF65-F5344CB8AC3E}">
        <p14:creationId xmlns:p14="http://schemas.microsoft.com/office/powerpoint/2010/main" val="25037316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43A7FD8F-074F-B745-83D6-65075E8982B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7306" y="0"/>
            <a:ext cx="9144000" cy="514350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5E91DF80-D335-DE41-BE9C-5E501C60930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77426" y="1535478"/>
            <a:ext cx="4708988" cy="1523494"/>
          </a:xfrm>
        </p:spPr>
        <p:txBody>
          <a:bodyPr anchor="b"/>
          <a:lstStyle>
            <a:lvl1pPr algn="l">
              <a:defRPr sz="5500">
                <a:latin typeface="+mj-lt"/>
              </a:defRPr>
            </a:lvl1pPr>
          </a:lstStyle>
          <a:p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title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9AB8A497-0FC4-C446-84BF-C65DF9C855F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77425" y="3303902"/>
            <a:ext cx="4708988" cy="279757"/>
          </a:xfr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Aft>
                <a:spcPts val="0"/>
              </a:spcAft>
              <a:buNone/>
              <a:defRPr sz="1800" b="1" cap="none" spc="0" baseline="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subtitle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C1C5532-715A-954E-918E-96CE9BAD8A15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77425" y="520213"/>
            <a:ext cx="1734608" cy="277581"/>
            <a:chOff x="20638" y="2986088"/>
            <a:chExt cx="10079037" cy="1612900"/>
          </a:xfrm>
        </p:grpSpPr>
        <p:sp>
          <p:nvSpPr>
            <p:cNvPr id="6" name="Freeform 1">
              <a:extLst>
                <a:ext uri="{FF2B5EF4-FFF2-40B4-BE49-F238E27FC236}">
                  <a16:creationId xmlns:a16="http://schemas.microsoft.com/office/drawing/2014/main" id="{4521F05D-46A2-7249-9700-081854EF52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16700" y="2986088"/>
              <a:ext cx="1741488" cy="1606550"/>
            </a:xfrm>
            <a:custGeom>
              <a:avLst/>
              <a:gdLst>
                <a:gd name="T0" fmla="*/ 4726 w 4839"/>
                <a:gd name="T1" fmla="*/ 3722 h 4462"/>
                <a:gd name="T2" fmla="*/ 3659 w 4839"/>
                <a:gd name="T3" fmla="*/ 4461 h 4462"/>
                <a:gd name="T4" fmla="*/ 3520 w 4839"/>
                <a:gd name="T5" fmla="*/ 4461 h 4462"/>
                <a:gd name="T6" fmla="*/ 2405 w 4839"/>
                <a:gd name="T7" fmla="*/ 3746 h 4462"/>
                <a:gd name="T8" fmla="*/ 1142 w 4839"/>
                <a:gd name="T9" fmla="*/ 853 h 4462"/>
                <a:gd name="T10" fmla="*/ 142 w 4839"/>
                <a:gd name="T11" fmla="*/ 138 h 4462"/>
                <a:gd name="T12" fmla="*/ 19 w 4839"/>
                <a:gd name="T13" fmla="*/ 129 h 4462"/>
                <a:gd name="T14" fmla="*/ 0 w 4839"/>
                <a:gd name="T15" fmla="*/ 0 h 4462"/>
                <a:gd name="T16" fmla="*/ 2591 w 4839"/>
                <a:gd name="T17" fmla="*/ 0 h 4462"/>
                <a:gd name="T18" fmla="*/ 3652 w 4839"/>
                <a:gd name="T19" fmla="*/ 738 h 4462"/>
                <a:gd name="T20" fmla="*/ 4838 w 4839"/>
                <a:gd name="T21" fmla="*/ 3464 h 4462"/>
                <a:gd name="T22" fmla="*/ 4726 w 4839"/>
                <a:gd name="T23" fmla="*/ 3722 h 4462"/>
                <a:gd name="T24" fmla="*/ 4726 w 4839"/>
                <a:gd name="T25" fmla="*/ 3722 h 4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839" h="4462">
                  <a:moveTo>
                    <a:pt x="4726" y="3722"/>
                  </a:moveTo>
                  <a:cubicBezTo>
                    <a:pt x="4513" y="4202"/>
                    <a:pt x="4066" y="4459"/>
                    <a:pt x="3659" y="4461"/>
                  </a:cubicBezTo>
                  <a:lnTo>
                    <a:pt x="3520" y="4461"/>
                  </a:lnTo>
                  <a:cubicBezTo>
                    <a:pt x="3046" y="4461"/>
                    <a:pt x="2577" y="4140"/>
                    <a:pt x="2405" y="3746"/>
                  </a:cubicBezTo>
                  <a:lnTo>
                    <a:pt x="1142" y="853"/>
                  </a:lnTo>
                  <a:cubicBezTo>
                    <a:pt x="963" y="420"/>
                    <a:pt x="578" y="163"/>
                    <a:pt x="142" y="138"/>
                  </a:cubicBezTo>
                  <a:lnTo>
                    <a:pt x="19" y="129"/>
                  </a:lnTo>
                  <a:lnTo>
                    <a:pt x="0" y="0"/>
                  </a:lnTo>
                  <a:lnTo>
                    <a:pt x="2591" y="0"/>
                  </a:lnTo>
                  <a:cubicBezTo>
                    <a:pt x="3021" y="0"/>
                    <a:pt x="3474" y="331"/>
                    <a:pt x="3652" y="738"/>
                  </a:cubicBezTo>
                  <a:lnTo>
                    <a:pt x="4838" y="3464"/>
                  </a:lnTo>
                  <a:lnTo>
                    <a:pt x="4726" y="3722"/>
                  </a:lnTo>
                  <a:lnTo>
                    <a:pt x="4726" y="3722"/>
                  </a:lnTo>
                </a:path>
              </a:pathLst>
            </a:custGeom>
            <a:solidFill>
              <a:srgbClr val="00899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Century Gothic" panose="020B0502020202020204" pitchFamily="34" charset="0"/>
              </a:endParaRPr>
            </a:p>
          </p:txBody>
        </p:sp>
        <p:sp>
          <p:nvSpPr>
            <p:cNvPr id="7" name="Freeform 2">
              <a:extLst>
                <a:ext uri="{FF2B5EF4-FFF2-40B4-BE49-F238E27FC236}">
                  <a16:creationId xmlns:a16="http://schemas.microsoft.com/office/drawing/2014/main" id="{258A5A05-744A-2541-B838-4EC40AC15A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32738" y="4233863"/>
              <a:ext cx="849312" cy="358775"/>
            </a:xfrm>
            <a:custGeom>
              <a:avLst/>
              <a:gdLst>
                <a:gd name="T0" fmla="*/ 1291 w 2359"/>
                <a:gd name="T1" fmla="*/ 258 h 996"/>
                <a:gd name="T2" fmla="*/ 2358 w 2359"/>
                <a:gd name="T3" fmla="*/ 995 h 996"/>
                <a:gd name="T4" fmla="*/ 0 w 2359"/>
                <a:gd name="T5" fmla="*/ 995 h 996"/>
                <a:gd name="T6" fmla="*/ 1067 w 2359"/>
                <a:gd name="T7" fmla="*/ 258 h 996"/>
                <a:gd name="T8" fmla="*/ 1067 w 2359"/>
                <a:gd name="T9" fmla="*/ 258 h 996"/>
                <a:gd name="T10" fmla="*/ 1179 w 2359"/>
                <a:gd name="T11" fmla="*/ 0 h 996"/>
                <a:gd name="T12" fmla="*/ 1291 w 2359"/>
                <a:gd name="T13" fmla="*/ 258 h 996"/>
                <a:gd name="T14" fmla="*/ 1291 w 2359"/>
                <a:gd name="T15" fmla="*/ 258 h 9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59" h="996">
                  <a:moveTo>
                    <a:pt x="1291" y="258"/>
                  </a:moveTo>
                  <a:cubicBezTo>
                    <a:pt x="1502" y="738"/>
                    <a:pt x="1949" y="995"/>
                    <a:pt x="2358" y="995"/>
                  </a:cubicBezTo>
                  <a:lnTo>
                    <a:pt x="0" y="995"/>
                  </a:lnTo>
                  <a:cubicBezTo>
                    <a:pt x="407" y="995"/>
                    <a:pt x="855" y="738"/>
                    <a:pt x="1067" y="258"/>
                  </a:cubicBezTo>
                  <a:lnTo>
                    <a:pt x="1067" y="258"/>
                  </a:lnTo>
                  <a:lnTo>
                    <a:pt x="1179" y="0"/>
                  </a:lnTo>
                  <a:lnTo>
                    <a:pt x="1291" y="258"/>
                  </a:lnTo>
                  <a:lnTo>
                    <a:pt x="1291" y="258"/>
                  </a:lnTo>
                </a:path>
              </a:pathLst>
            </a:custGeom>
            <a:solidFill>
              <a:srgbClr val="7A6E6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Century Gothic" panose="020B0502020202020204" pitchFamily="34" charset="0"/>
              </a:endParaRPr>
            </a:p>
          </p:txBody>
        </p:sp>
        <p:sp>
          <p:nvSpPr>
            <p:cNvPr id="8" name="Freeform 3">
              <a:extLst>
                <a:ext uri="{FF2B5EF4-FFF2-40B4-BE49-F238E27FC236}">
                  <a16:creationId xmlns:a16="http://schemas.microsoft.com/office/drawing/2014/main" id="{5EB92DC2-8390-6D48-AA09-469F4268F3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56600" y="2986088"/>
              <a:ext cx="1743075" cy="1606550"/>
            </a:xfrm>
            <a:custGeom>
              <a:avLst/>
              <a:gdLst>
                <a:gd name="T0" fmla="*/ 2247 w 4840"/>
                <a:gd name="T1" fmla="*/ 1 h 4461"/>
                <a:gd name="T2" fmla="*/ 2247 w 4840"/>
                <a:gd name="T3" fmla="*/ 0 h 4461"/>
                <a:gd name="T4" fmla="*/ 4839 w 4840"/>
                <a:gd name="T5" fmla="*/ 0 h 4461"/>
                <a:gd name="T6" fmla="*/ 4819 w 4840"/>
                <a:gd name="T7" fmla="*/ 129 h 4461"/>
                <a:gd name="T8" fmla="*/ 4696 w 4840"/>
                <a:gd name="T9" fmla="*/ 137 h 4461"/>
                <a:gd name="T10" fmla="*/ 3696 w 4840"/>
                <a:gd name="T11" fmla="*/ 852 h 4461"/>
                <a:gd name="T12" fmla="*/ 2433 w 4840"/>
                <a:gd name="T13" fmla="*/ 3745 h 4461"/>
                <a:gd name="T14" fmla="*/ 1318 w 4840"/>
                <a:gd name="T15" fmla="*/ 4460 h 4461"/>
                <a:gd name="T16" fmla="*/ 1179 w 4840"/>
                <a:gd name="T17" fmla="*/ 4460 h 4461"/>
                <a:gd name="T18" fmla="*/ 112 w 4840"/>
                <a:gd name="T19" fmla="*/ 3723 h 4461"/>
                <a:gd name="T20" fmla="*/ 112 w 4840"/>
                <a:gd name="T21" fmla="*/ 3723 h 4461"/>
                <a:gd name="T22" fmla="*/ 0 w 4840"/>
                <a:gd name="T23" fmla="*/ 3465 h 4461"/>
                <a:gd name="T24" fmla="*/ 1186 w 4840"/>
                <a:gd name="T25" fmla="*/ 739 h 4461"/>
                <a:gd name="T26" fmla="*/ 2247 w 4840"/>
                <a:gd name="T27" fmla="*/ 1 h 44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40" h="4461">
                  <a:moveTo>
                    <a:pt x="2247" y="1"/>
                  </a:moveTo>
                  <a:lnTo>
                    <a:pt x="2247" y="0"/>
                  </a:lnTo>
                  <a:lnTo>
                    <a:pt x="4839" y="0"/>
                  </a:lnTo>
                  <a:lnTo>
                    <a:pt x="4819" y="129"/>
                  </a:lnTo>
                  <a:lnTo>
                    <a:pt x="4696" y="137"/>
                  </a:lnTo>
                  <a:cubicBezTo>
                    <a:pt x="4260" y="161"/>
                    <a:pt x="3875" y="420"/>
                    <a:pt x="3696" y="852"/>
                  </a:cubicBezTo>
                  <a:lnTo>
                    <a:pt x="2433" y="3745"/>
                  </a:lnTo>
                  <a:cubicBezTo>
                    <a:pt x="2261" y="4140"/>
                    <a:pt x="1792" y="4460"/>
                    <a:pt x="1318" y="4460"/>
                  </a:cubicBezTo>
                  <a:lnTo>
                    <a:pt x="1179" y="4460"/>
                  </a:lnTo>
                  <a:cubicBezTo>
                    <a:pt x="770" y="4460"/>
                    <a:pt x="324" y="4203"/>
                    <a:pt x="112" y="3723"/>
                  </a:cubicBezTo>
                  <a:lnTo>
                    <a:pt x="112" y="3723"/>
                  </a:lnTo>
                  <a:lnTo>
                    <a:pt x="0" y="3465"/>
                  </a:lnTo>
                  <a:lnTo>
                    <a:pt x="1186" y="739"/>
                  </a:lnTo>
                  <a:cubicBezTo>
                    <a:pt x="1365" y="332"/>
                    <a:pt x="1819" y="1"/>
                    <a:pt x="2247" y="1"/>
                  </a:cubicBezTo>
                </a:path>
              </a:pathLst>
            </a:custGeom>
            <a:solidFill>
              <a:srgbClr val="EBA9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Century Gothic" panose="020B0502020202020204" pitchFamily="34" charset="0"/>
              </a:endParaRPr>
            </a:p>
          </p:txBody>
        </p:sp>
        <p:sp>
          <p:nvSpPr>
            <p:cNvPr id="9" name="Freeform 4">
              <a:extLst>
                <a:ext uri="{FF2B5EF4-FFF2-40B4-BE49-F238E27FC236}">
                  <a16:creationId xmlns:a16="http://schemas.microsoft.com/office/drawing/2014/main" id="{7D86624F-35BE-3F4E-BBDF-BE64CD7131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7275" y="3270250"/>
              <a:ext cx="1204913" cy="1262063"/>
            </a:xfrm>
            <a:custGeom>
              <a:avLst/>
              <a:gdLst>
                <a:gd name="T0" fmla="*/ 3345 w 3346"/>
                <a:gd name="T1" fmla="*/ 1765 h 3507"/>
                <a:gd name="T2" fmla="*/ 1669 w 3346"/>
                <a:gd name="T3" fmla="*/ 3506 h 3507"/>
                <a:gd name="T4" fmla="*/ 0 w 3346"/>
                <a:gd name="T5" fmla="*/ 1765 h 3507"/>
                <a:gd name="T6" fmla="*/ 1669 w 3346"/>
                <a:gd name="T7" fmla="*/ 0 h 3507"/>
                <a:gd name="T8" fmla="*/ 3345 w 3346"/>
                <a:gd name="T9" fmla="*/ 1765 h 3507"/>
                <a:gd name="T10" fmla="*/ 3097 w 3346"/>
                <a:gd name="T11" fmla="*/ 1765 h 3507"/>
                <a:gd name="T12" fmla="*/ 1667 w 3346"/>
                <a:gd name="T13" fmla="*/ 227 h 3507"/>
                <a:gd name="T14" fmla="*/ 238 w 3346"/>
                <a:gd name="T15" fmla="*/ 1765 h 3507"/>
                <a:gd name="T16" fmla="*/ 1667 w 3346"/>
                <a:gd name="T17" fmla="*/ 3278 h 3507"/>
                <a:gd name="T18" fmla="*/ 3097 w 3346"/>
                <a:gd name="T19" fmla="*/ 1765 h 3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346" h="3507">
                  <a:moveTo>
                    <a:pt x="3345" y="1765"/>
                  </a:moveTo>
                  <a:cubicBezTo>
                    <a:pt x="3345" y="2726"/>
                    <a:pt x="2591" y="3506"/>
                    <a:pt x="1669" y="3506"/>
                  </a:cubicBezTo>
                  <a:cubicBezTo>
                    <a:pt x="753" y="3506"/>
                    <a:pt x="0" y="2726"/>
                    <a:pt x="0" y="1765"/>
                  </a:cubicBezTo>
                  <a:cubicBezTo>
                    <a:pt x="0" y="792"/>
                    <a:pt x="753" y="0"/>
                    <a:pt x="1669" y="0"/>
                  </a:cubicBezTo>
                  <a:cubicBezTo>
                    <a:pt x="2590" y="1"/>
                    <a:pt x="3345" y="793"/>
                    <a:pt x="3345" y="1765"/>
                  </a:cubicBezTo>
                  <a:close/>
                  <a:moveTo>
                    <a:pt x="3097" y="1765"/>
                  </a:moveTo>
                  <a:cubicBezTo>
                    <a:pt x="3097" y="915"/>
                    <a:pt x="2460" y="227"/>
                    <a:pt x="1667" y="227"/>
                  </a:cubicBezTo>
                  <a:cubicBezTo>
                    <a:pt x="882" y="227"/>
                    <a:pt x="238" y="915"/>
                    <a:pt x="238" y="1765"/>
                  </a:cubicBezTo>
                  <a:cubicBezTo>
                    <a:pt x="238" y="2596"/>
                    <a:pt x="881" y="3278"/>
                    <a:pt x="1667" y="3278"/>
                  </a:cubicBezTo>
                  <a:cubicBezTo>
                    <a:pt x="2461" y="3279"/>
                    <a:pt x="3097" y="2596"/>
                    <a:pt x="3097" y="1765"/>
                  </a:cubicBezTo>
                  <a:close/>
                </a:path>
              </a:pathLst>
            </a:custGeom>
            <a:solidFill>
              <a:srgbClr val="7A6E6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Century Gothic" panose="020B0502020202020204" pitchFamily="34" charset="0"/>
              </a:endParaRPr>
            </a:p>
          </p:txBody>
        </p:sp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D2ED7748-570B-FC49-9CFD-494F252433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84425" y="3270250"/>
              <a:ext cx="1157288" cy="1262063"/>
            </a:xfrm>
            <a:custGeom>
              <a:avLst/>
              <a:gdLst>
                <a:gd name="T0" fmla="*/ 1669 w 3215"/>
                <a:gd name="T1" fmla="*/ 3506 h 3507"/>
                <a:gd name="T2" fmla="*/ 0 w 3215"/>
                <a:gd name="T3" fmla="*/ 1765 h 3507"/>
                <a:gd name="T4" fmla="*/ 1669 w 3215"/>
                <a:gd name="T5" fmla="*/ 0 h 3507"/>
                <a:gd name="T6" fmla="*/ 3214 w 3215"/>
                <a:gd name="T7" fmla="*/ 1117 h 3507"/>
                <a:gd name="T8" fmla="*/ 2954 w 3215"/>
                <a:gd name="T9" fmla="*/ 1117 h 3507"/>
                <a:gd name="T10" fmla="*/ 1668 w 3215"/>
                <a:gd name="T11" fmla="*/ 246 h 3507"/>
                <a:gd name="T12" fmla="*/ 240 w 3215"/>
                <a:gd name="T13" fmla="*/ 1765 h 3507"/>
                <a:gd name="T14" fmla="*/ 1668 w 3215"/>
                <a:gd name="T15" fmla="*/ 3265 h 3507"/>
                <a:gd name="T16" fmla="*/ 2960 w 3215"/>
                <a:gd name="T17" fmla="*/ 2389 h 3507"/>
                <a:gd name="T18" fmla="*/ 3213 w 3215"/>
                <a:gd name="T19" fmla="*/ 2389 h 3507"/>
                <a:gd name="T20" fmla="*/ 1669 w 3215"/>
                <a:gd name="T21" fmla="*/ 3506 h 3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15" h="3507">
                  <a:moveTo>
                    <a:pt x="1669" y="3506"/>
                  </a:moveTo>
                  <a:cubicBezTo>
                    <a:pt x="746" y="3506"/>
                    <a:pt x="0" y="2726"/>
                    <a:pt x="0" y="1765"/>
                  </a:cubicBezTo>
                  <a:cubicBezTo>
                    <a:pt x="0" y="792"/>
                    <a:pt x="748" y="0"/>
                    <a:pt x="1669" y="0"/>
                  </a:cubicBezTo>
                  <a:cubicBezTo>
                    <a:pt x="2409" y="0"/>
                    <a:pt x="2988" y="441"/>
                    <a:pt x="3214" y="1117"/>
                  </a:cubicBezTo>
                  <a:lnTo>
                    <a:pt x="2954" y="1117"/>
                  </a:lnTo>
                  <a:cubicBezTo>
                    <a:pt x="2740" y="584"/>
                    <a:pt x="2265" y="246"/>
                    <a:pt x="1668" y="246"/>
                  </a:cubicBezTo>
                  <a:cubicBezTo>
                    <a:pt x="882" y="246"/>
                    <a:pt x="240" y="928"/>
                    <a:pt x="240" y="1765"/>
                  </a:cubicBezTo>
                  <a:cubicBezTo>
                    <a:pt x="240" y="2589"/>
                    <a:pt x="882" y="3265"/>
                    <a:pt x="1668" y="3265"/>
                  </a:cubicBezTo>
                  <a:cubicBezTo>
                    <a:pt x="2285" y="3265"/>
                    <a:pt x="2759" y="2928"/>
                    <a:pt x="2960" y="2389"/>
                  </a:cubicBezTo>
                  <a:lnTo>
                    <a:pt x="3213" y="2389"/>
                  </a:lnTo>
                  <a:cubicBezTo>
                    <a:pt x="2993" y="3065"/>
                    <a:pt x="2409" y="3506"/>
                    <a:pt x="1669" y="3506"/>
                  </a:cubicBezTo>
                </a:path>
              </a:pathLst>
            </a:custGeom>
            <a:solidFill>
              <a:srgbClr val="7A6E6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Century Gothic" panose="020B0502020202020204" pitchFamily="34" charset="0"/>
              </a:endParaRPr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A3ECF9CD-9BFA-8242-9643-F454230224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56013" y="3270250"/>
              <a:ext cx="1208087" cy="1262063"/>
            </a:xfrm>
            <a:custGeom>
              <a:avLst/>
              <a:gdLst>
                <a:gd name="T0" fmla="*/ 1709 w 3354"/>
                <a:gd name="T1" fmla="*/ 3265 h 3507"/>
                <a:gd name="T2" fmla="*/ 3014 w 3354"/>
                <a:gd name="T3" fmla="*/ 2389 h 3507"/>
                <a:gd name="T4" fmla="*/ 3267 w 3354"/>
                <a:gd name="T5" fmla="*/ 2389 h 3507"/>
                <a:gd name="T6" fmla="*/ 1708 w 3354"/>
                <a:gd name="T7" fmla="*/ 3506 h 3507"/>
                <a:gd name="T8" fmla="*/ 0 w 3354"/>
                <a:gd name="T9" fmla="*/ 1765 h 3507"/>
                <a:gd name="T10" fmla="*/ 1670 w 3354"/>
                <a:gd name="T11" fmla="*/ 0 h 3507"/>
                <a:gd name="T12" fmla="*/ 3340 w 3354"/>
                <a:gd name="T13" fmla="*/ 1752 h 3507"/>
                <a:gd name="T14" fmla="*/ 242 w 3354"/>
                <a:gd name="T15" fmla="*/ 1752 h 3507"/>
                <a:gd name="T16" fmla="*/ 1709 w 3354"/>
                <a:gd name="T17" fmla="*/ 3265 h 3507"/>
                <a:gd name="T18" fmla="*/ 3080 w 3354"/>
                <a:gd name="T19" fmla="*/ 1512 h 3507"/>
                <a:gd name="T20" fmla="*/ 1670 w 3354"/>
                <a:gd name="T21" fmla="*/ 246 h 3507"/>
                <a:gd name="T22" fmla="*/ 267 w 3354"/>
                <a:gd name="T23" fmla="*/ 1512 h 3507"/>
                <a:gd name="T24" fmla="*/ 3080 w 3354"/>
                <a:gd name="T25" fmla="*/ 1512 h 3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54" h="3507">
                  <a:moveTo>
                    <a:pt x="1709" y="3265"/>
                  </a:moveTo>
                  <a:cubicBezTo>
                    <a:pt x="2496" y="3265"/>
                    <a:pt x="2853" y="2830"/>
                    <a:pt x="3014" y="2389"/>
                  </a:cubicBezTo>
                  <a:lnTo>
                    <a:pt x="3267" y="2389"/>
                  </a:lnTo>
                  <a:cubicBezTo>
                    <a:pt x="3034" y="3110"/>
                    <a:pt x="2495" y="3506"/>
                    <a:pt x="1708" y="3506"/>
                  </a:cubicBezTo>
                  <a:cubicBezTo>
                    <a:pt x="753" y="3506"/>
                    <a:pt x="0" y="2739"/>
                    <a:pt x="0" y="1765"/>
                  </a:cubicBezTo>
                  <a:cubicBezTo>
                    <a:pt x="0" y="792"/>
                    <a:pt x="747" y="0"/>
                    <a:pt x="1670" y="0"/>
                  </a:cubicBezTo>
                  <a:cubicBezTo>
                    <a:pt x="2671" y="0"/>
                    <a:pt x="3353" y="908"/>
                    <a:pt x="3340" y="1752"/>
                  </a:cubicBezTo>
                  <a:lnTo>
                    <a:pt x="242" y="1752"/>
                  </a:lnTo>
                  <a:cubicBezTo>
                    <a:pt x="248" y="2623"/>
                    <a:pt x="897" y="3265"/>
                    <a:pt x="1709" y="3265"/>
                  </a:cubicBezTo>
                  <a:close/>
                  <a:moveTo>
                    <a:pt x="3080" y="1512"/>
                  </a:moveTo>
                  <a:cubicBezTo>
                    <a:pt x="2964" y="792"/>
                    <a:pt x="2371" y="246"/>
                    <a:pt x="1670" y="246"/>
                  </a:cubicBezTo>
                  <a:cubicBezTo>
                    <a:pt x="962" y="246"/>
                    <a:pt x="378" y="792"/>
                    <a:pt x="267" y="1512"/>
                  </a:cubicBezTo>
                  <a:lnTo>
                    <a:pt x="3080" y="1512"/>
                  </a:lnTo>
                  <a:close/>
                </a:path>
              </a:pathLst>
            </a:custGeom>
            <a:solidFill>
              <a:srgbClr val="7A6E6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Century Gothic" panose="020B0502020202020204" pitchFamily="34" charset="0"/>
              </a:endParaRPr>
            </a:p>
          </p:txBody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26D744EF-497C-C64A-9757-C9C8EBEC8F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29263" y="3271838"/>
              <a:ext cx="1047750" cy="1262062"/>
            </a:xfrm>
            <a:custGeom>
              <a:avLst/>
              <a:gdLst>
                <a:gd name="T0" fmla="*/ 2909 w 2911"/>
                <a:gd name="T1" fmla="*/ 997 h 3506"/>
                <a:gd name="T2" fmla="*/ 2910 w 2911"/>
                <a:gd name="T3" fmla="*/ 2335 h 3506"/>
                <a:gd name="T4" fmla="*/ 1330 w 2911"/>
                <a:gd name="T5" fmla="*/ 3505 h 3506"/>
                <a:gd name="T6" fmla="*/ 0 w 2911"/>
                <a:gd name="T7" fmla="*/ 2562 h 3506"/>
                <a:gd name="T8" fmla="*/ 1428 w 2911"/>
                <a:gd name="T9" fmla="*/ 1557 h 3506"/>
                <a:gd name="T10" fmla="*/ 2667 w 2911"/>
                <a:gd name="T11" fmla="*/ 997 h 3506"/>
                <a:gd name="T12" fmla="*/ 1584 w 2911"/>
                <a:gd name="T13" fmla="*/ 234 h 3506"/>
                <a:gd name="T14" fmla="*/ 424 w 2911"/>
                <a:gd name="T15" fmla="*/ 945 h 3506"/>
                <a:gd name="T16" fmla="*/ 176 w 2911"/>
                <a:gd name="T17" fmla="*/ 945 h 3506"/>
                <a:gd name="T18" fmla="*/ 1584 w 2911"/>
                <a:gd name="T19" fmla="*/ 0 h 3506"/>
                <a:gd name="T20" fmla="*/ 2909 w 2911"/>
                <a:gd name="T21" fmla="*/ 997 h 3506"/>
                <a:gd name="T22" fmla="*/ 260 w 2911"/>
                <a:gd name="T23" fmla="*/ 2555 h 3506"/>
                <a:gd name="T24" fmla="*/ 1328 w 2911"/>
                <a:gd name="T25" fmla="*/ 3260 h 3506"/>
                <a:gd name="T26" fmla="*/ 2667 w 2911"/>
                <a:gd name="T27" fmla="*/ 2243 h 3506"/>
                <a:gd name="T28" fmla="*/ 2667 w 2911"/>
                <a:gd name="T29" fmla="*/ 1453 h 3506"/>
                <a:gd name="T30" fmla="*/ 1454 w 2911"/>
                <a:gd name="T31" fmla="*/ 1779 h 3506"/>
                <a:gd name="T32" fmla="*/ 260 w 2911"/>
                <a:gd name="T33" fmla="*/ 2555 h 3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911" h="3506">
                  <a:moveTo>
                    <a:pt x="2909" y="997"/>
                  </a:moveTo>
                  <a:cubicBezTo>
                    <a:pt x="2909" y="997"/>
                    <a:pt x="2909" y="1730"/>
                    <a:pt x="2910" y="2335"/>
                  </a:cubicBezTo>
                  <a:cubicBezTo>
                    <a:pt x="2910" y="3264"/>
                    <a:pt x="2153" y="3505"/>
                    <a:pt x="1330" y="3505"/>
                  </a:cubicBezTo>
                  <a:cubicBezTo>
                    <a:pt x="711" y="3505"/>
                    <a:pt x="0" y="3207"/>
                    <a:pt x="0" y="2562"/>
                  </a:cubicBezTo>
                  <a:cubicBezTo>
                    <a:pt x="0" y="1799"/>
                    <a:pt x="711" y="1623"/>
                    <a:pt x="1428" y="1557"/>
                  </a:cubicBezTo>
                  <a:cubicBezTo>
                    <a:pt x="2171" y="1486"/>
                    <a:pt x="2667" y="1408"/>
                    <a:pt x="2667" y="997"/>
                  </a:cubicBezTo>
                  <a:cubicBezTo>
                    <a:pt x="2667" y="377"/>
                    <a:pt x="2080" y="234"/>
                    <a:pt x="1584" y="234"/>
                  </a:cubicBezTo>
                  <a:cubicBezTo>
                    <a:pt x="971" y="234"/>
                    <a:pt x="568" y="489"/>
                    <a:pt x="424" y="945"/>
                  </a:cubicBezTo>
                  <a:lnTo>
                    <a:pt x="176" y="945"/>
                  </a:lnTo>
                  <a:cubicBezTo>
                    <a:pt x="326" y="345"/>
                    <a:pt x="827" y="0"/>
                    <a:pt x="1584" y="0"/>
                  </a:cubicBezTo>
                  <a:cubicBezTo>
                    <a:pt x="2426" y="0"/>
                    <a:pt x="2909" y="364"/>
                    <a:pt x="2909" y="997"/>
                  </a:cubicBezTo>
                  <a:close/>
                  <a:moveTo>
                    <a:pt x="260" y="2555"/>
                  </a:moveTo>
                  <a:cubicBezTo>
                    <a:pt x="260" y="3109"/>
                    <a:pt x="973" y="3259"/>
                    <a:pt x="1328" y="3260"/>
                  </a:cubicBezTo>
                  <a:cubicBezTo>
                    <a:pt x="2076" y="3260"/>
                    <a:pt x="2667" y="3071"/>
                    <a:pt x="2667" y="2243"/>
                  </a:cubicBezTo>
                  <a:lnTo>
                    <a:pt x="2667" y="1453"/>
                  </a:lnTo>
                  <a:cubicBezTo>
                    <a:pt x="2406" y="1694"/>
                    <a:pt x="1918" y="1740"/>
                    <a:pt x="1454" y="1779"/>
                  </a:cubicBezTo>
                  <a:cubicBezTo>
                    <a:pt x="593" y="1863"/>
                    <a:pt x="260" y="2092"/>
                    <a:pt x="260" y="2555"/>
                  </a:cubicBezTo>
                  <a:close/>
                </a:path>
              </a:pathLst>
            </a:custGeom>
            <a:solidFill>
              <a:srgbClr val="7A6E6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Century Gothic" panose="020B0502020202020204" pitchFamily="34" charset="0"/>
              </a:endParaRPr>
            </a:p>
          </p:txBody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E75E3039-4541-8A4F-A2AE-40709AAF53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8088" y="3271838"/>
              <a:ext cx="577850" cy="1233487"/>
            </a:xfrm>
            <a:custGeom>
              <a:avLst/>
              <a:gdLst>
                <a:gd name="T0" fmla="*/ 1603 w 1604"/>
                <a:gd name="T1" fmla="*/ 229 h 3425"/>
                <a:gd name="T2" fmla="*/ 1450 w 1604"/>
                <a:gd name="T3" fmla="*/ 219 h 3425"/>
                <a:gd name="T4" fmla="*/ 241 w 1604"/>
                <a:gd name="T5" fmla="*/ 1401 h 3425"/>
                <a:gd name="T6" fmla="*/ 241 w 1604"/>
                <a:gd name="T7" fmla="*/ 3424 h 3425"/>
                <a:gd name="T8" fmla="*/ 0 w 1604"/>
                <a:gd name="T9" fmla="*/ 3424 h 3425"/>
                <a:gd name="T10" fmla="*/ 0 w 1604"/>
                <a:gd name="T11" fmla="*/ 1403 h 3425"/>
                <a:gd name="T12" fmla="*/ 1420 w 1604"/>
                <a:gd name="T13" fmla="*/ 0 h 3425"/>
                <a:gd name="T14" fmla="*/ 1603 w 1604"/>
                <a:gd name="T15" fmla="*/ 12 h 3425"/>
                <a:gd name="T16" fmla="*/ 1603 w 1604"/>
                <a:gd name="T17" fmla="*/ 229 h 34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04" h="3425">
                  <a:moveTo>
                    <a:pt x="1603" y="229"/>
                  </a:moveTo>
                  <a:cubicBezTo>
                    <a:pt x="1553" y="223"/>
                    <a:pt x="1502" y="219"/>
                    <a:pt x="1450" y="219"/>
                  </a:cubicBezTo>
                  <a:cubicBezTo>
                    <a:pt x="783" y="219"/>
                    <a:pt x="241" y="653"/>
                    <a:pt x="241" y="1401"/>
                  </a:cubicBezTo>
                  <a:lnTo>
                    <a:pt x="241" y="3424"/>
                  </a:lnTo>
                  <a:lnTo>
                    <a:pt x="0" y="3424"/>
                  </a:lnTo>
                  <a:lnTo>
                    <a:pt x="0" y="1403"/>
                  </a:lnTo>
                  <a:cubicBezTo>
                    <a:pt x="0" y="525"/>
                    <a:pt x="636" y="0"/>
                    <a:pt x="1420" y="0"/>
                  </a:cubicBezTo>
                  <a:cubicBezTo>
                    <a:pt x="1480" y="0"/>
                    <a:pt x="1544" y="5"/>
                    <a:pt x="1603" y="12"/>
                  </a:cubicBezTo>
                  <a:lnTo>
                    <a:pt x="1603" y="229"/>
                  </a:lnTo>
                </a:path>
              </a:pathLst>
            </a:custGeom>
            <a:solidFill>
              <a:srgbClr val="7A6E6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Century Gothic" panose="020B0502020202020204" pitchFamily="34" charset="0"/>
              </a:endParaRPr>
            </a:p>
          </p:txBody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374574CF-8EB4-E240-AEE5-B65B695DE7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638" y="3300413"/>
              <a:ext cx="1081087" cy="1233487"/>
            </a:xfrm>
            <a:custGeom>
              <a:avLst/>
              <a:gdLst>
                <a:gd name="T0" fmla="*/ 1500 w 3001"/>
                <a:gd name="T1" fmla="*/ 3425 h 3426"/>
                <a:gd name="T2" fmla="*/ 1251 w 3001"/>
                <a:gd name="T3" fmla="*/ 3268 h 3426"/>
                <a:gd name="T4" fmla="*/ 0 w 3001"/>
                <a:gd name="T5" fmla="*/ 2 h 3426"/>
                <a:gd name="T6" fmla="*/ 261 w 3001"/>
                <a:gd name="T7" fmla="*/ 2 h 3426"/>
                <a:gd name="T8" fmla="*/ 1458 w 3001"/>
                <a:gd name="T9" fmla="*/ 3131 h 3426"/>
                <a:gd name="T10" fmla="*/ 1501 w 3001"/>
                <a:gd name="T11" fmla="*/ 3156 h 3426"/>
                <a:gd name="T12" fmla="*/ 1501 w 3001"/>
                <a:gd name="T13" fmla="*/ 3156 h 3426"/>
                <a:gd name="T14" fmla="*/ 1545 w 3001"/>
                <a:gd name="T15" fmla="*/ 3131 h 3426"/>
                <a:gd name="T16" fmla="*/ 2740 w 3001"/>
                <a:gd name="T17" fmla="*/ 0 h 3426"/>
                <a:gd name="T18" fmla="*/ 3000 w 3001"/>
                <a:gd name="T19" fmla="*/ 0 h 3426"/>
                <a:gd name="T20" fmla="*/ 1750 w 3001"/>
                <a:gd name="T21" fmla="*/ 3267 h 3426"/>
                <a:gd name="T22" fmla="*/ 1500 w 3001"/>
                <a:gd name="T23" fmla="*/ 3425 h 3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001" h="3426">
                  <a:moveTo>
                    <a:pt x="1500" y="3425"/>
                  </a:moveTo>
                  <a:cubicBezTo>
                    <a:pt x="1393" y="3425"/>
                    <a:pt x="1293" y="3368"/>
                    <a:pt x="1251" y="3268"/>
                  </a:cubicBezTo>
                  <a:lnTo>
                    <a:pt x="0" y="2"/>
                  </a:lnTo>
                  <a:lnTo>
                    <a:pt x="261" y="2"/>
                  </a:lnTo>
                  <a:lnTo>
                    <a:pt x="1458" y="3131"/>
                  </a:lnTo>
                  <a:cubicBezTo>
                    <a:pt x="1463" y="3148"/>
                    <a:pt x="1483" y="3156"/>
                    <a:pt x="1501" y="3156"/>
                  </a:cubicBezTo>
                  <a:lnTo>
                    <a:pt x="1501" y="3156"/>
                  </a:lnTo>
                  <a:cubicBezTo>
                    <a:pt x="1519" y="3156"/>
                    <a:pt x="1539" y="3148"/>
                    <a:pt x="1545" y="3131"/>
                  </a:cubicBezTo>
                  <a:lnTo>
                    <a:pt x="2740" y="0"/>
                  </a:lnTo>
                  <a:lnTo>
                    <a:pt x="3000" y="0"/>
                  </a:lnTo>
                  <a:lnTo>
                    <a:pt x="1750" y="3267"/>
                  </a:lnTo>
                  <a:cubicBezTo>
                    <a:pt x="1707" y="3368"/>
                    <a:pt x="1608" y="3425"/>
                    <a:pt x="1500" y="3425"/>
                  </a:cubicBezTo>
                </a:path>
              </a:pathLst>
            </a:custGeom>
            <a:solidFill>
              <a:srgbClr val="7A6E6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Century Gothic" panose="020B0502020202020204" pitchFamily="34" charset="0"/>
              </a:endParaRPr>
            </a:p>
          </p:txBody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29488305-F5FE-EE41-84D7-3D043C7D3E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78938" y="4394200"/>
              <a:ext cx="204787" cy="204788"/>
            </a:xfrm>
            <a:custGeom>
              <a:avLst/>
              <a:gdLst>
                <a:gd name="T0" fmla="*/ 286 w 571"/>
                <a:gd name="T1" fmla="*/ 0 h 568"/>
                <a:gd name="T2" fmla="*/ 570 w 571"/>
                <a:gd name="T3" fmla="*/ 282 h 568"/>
                <a:gd name="T4" fmla="*/ 286 w 571"/>
                <a:gd name="T5" fmla="*/ 567 h 568"/>
                <a:gd name="T6" fmla="*/ 0 w 571"/>
                <a:gd name="T7" fmla="*/ 282 h 568"/>
                <a:gd name="T8" fmla="*/ 286 w 571"/>
                <a:gd name="T9" fmla="*/ 0 h 568"/>
                <a:gd name="T10" fmla="*/ 286 w 571"/>
                <a:gd name="T11" fmla="*/ 525 h 568"/>
                <a:gd name="T12" fmla="*/ 518 w 571"/>
                <a:gd name="T13" fmla="*/ 282 h 568"/>
                <a:gd name="T14" fmla="*/ 286 w 571"/>
                <a:gd name="T15" fmla="*/ 42 h 568"/>
                <a:gd name="T16" fmla="*/ 52 w 571"/>
                <a:gd name="T17" fmla="*/ 282 h 568"/>
                <a:gd name="T18" fmla="*/ 286 w 571"/>
                <a:gd name="T19" fmla="*/ 525 h 568"/>
                <a:gd name="T20" fmla="*/ 304 w 571"/>
                <a:gd name="T21" fmla="*/ 118 h 568"/>
                <a:gd name="T22" fmla="*/ 420 w 571"/>
                <a:gd name="T23" fmla="*/ 213 h 568"/>
                <a:gd name="T24" fmla="*/ 334 w 571"/>
                <a:gd name="T25" fmla="*/ 304 h 568"/>
                <a:gd name="T26" fmla="*/ 429 w 571"/>
                <a:gd name="T27" fmla="*/ 449 h 568"/>
                <a:gd name="T28" fmla="*/ 374 w 571"/>
                <a:gd name="T29" fmla="*/ 449 h 568"/>
                <a:gd name="T30" fmla="*/ 283 w 571"/>
                <a:gd name="T31" fmla="*/ 307 h 568"/>
                <a:gd name="T32" fmla="*/ 229 w 571"/>
                <a:gd name="T33" fmla="*/ 307 h 568"/>
                <a:gd name="T34" fmla="*/ 229 w 571"/>
                <a:gd name="T35" fmla="*/ 449 h 568"/>
                <a:gd name="T36" fmla="*/ 177 w 571"/>
                <a:gd name="T37" fmla="*/ 449 h 568"/>
                <a:gd name="T38" fmla="*/ 177 w 571"/>
                <a:gd name="T39" fmla="*/ 118 h 568"/>
                <a:gd name="T40" fmla="*/ 304 w 571"/>
                <a:gd name="T41" fmla="*/ 118 h 568"/>
                <a:gd name="T42" fmla="*/ 226 w 571"/>
                <a:gd name="T43" fmla="*/ 265 h 568"/>
                <a:gd name="T44" fmla="*/ 280 w 571"/>
                <a:gd name="T45" fmla="*/ 265 h 568"/>
                <a:gd name="T46" fmla="*/ 367 w 571"/>
                <a:gd name="T47" fmla="*/ 210 h 568"/>
                <a:gd name="T48" fmla="*/ 294 w 571"/>
                <a:gd name="T49" fmla="*/ 160 h 568"/>
                <a:gd name="T50" fmla="*/ 226 w 571"/>
                <a:gd name="T51" fmla="*/ 160 h 568"/>
                <a:gd name="T52" fmla="*/ 226 w 571"/>
                <a:gd name="T53" fmla="*/ 265 h 5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71" h="568">
                  <a:moveTo>
                    <a:pt x="286" y="0"/>
                  </a:moveTo>
                  <a:cubicBezTo>
                    <a:pt x="440" y="0"/>
                    <a:pt x="570" y="122"/>
                    <a:pt x="570" y="282"/>
                  </a:cubicBezTo>
                  <a:cubicBezTo>
                    <a:pt x="570" y="444"/>
                    <a:pt x="441" y="567"/>
                    <a:pt x="286" y="567"/>
                  </a:cubicBezTo>
                  <a:cubicBezTo>
                    <a:pt x="131" y="567"/>
                    <a:pt x="0" y="445"/>
                    <a:pt x="0" y="282"/>
                  </a:cubicBezTo>
                  <a:cubicBezTo>
                    <a:pt x="0" y="122"/>
                    <a:pt x="131" y="0"/>
                    <a:pt x="286" y="0"/>
                  </a:cubicBezTo>
                  <a:close/>
                  <a:moveTo>
                    <a:pt x="286" y="525"/>
                  </a:moveTo>
                  <a:cubicBezTo>
                    <a:pt x="418" y="525"/>
                    <a:pt x="518" y="420"/>
                    <a:pt x="518" y="282"/>
                  </a:cubicBezTo>
                  <a:cubicBezTo>
                    <a:pt x="518" y="146"/>
                    <a:pt x="416" y="42"/>
                    <a:pt x="286" y="42"/>
                  </a:cubicBezTo>
                  <a:cubicBezTo>
                    <a:pt x="153" y="42"/>
                    <a:pt x="52" y="147"/>
                    <a:pt x="52" y="282"/>
                  </a:cubicBezTo>
                  <a:cubicBezTo>
                    <a:pt x="51" y="420"/>
                    <a:pt x="153" y="525"/>
                    <a:pt x="286" y="525"/>
                  </a:cubicBezTo>
                  <a:close/>
                  <a:moveTo>
                    <a:pt x="304" y="118"/>
                  </a:moveTo>
                  <a:cubicBezTo>
                    <a:pt x="383" y="118"/>
                    <a:pt x="420" y="149"/>
                    <a:pt x="420" y="213"/>
                  </a:cubicBezTo>
                  <a:cubicBezTo>
                    <a:pt x="420" y="273"/>
                    <a:pt x="383" y="298"/>
                    <a:pt x="334" y="304"/>
                  </a:cubicBezTo>
                  <a:lnTo>
                    <a:pt x="429" y="449"/>
                  </a:lnTo>
                  <a:lnTo>
                    <a:pt x="374" y="449"/>
                  </a:lnTo>
                  <a:lnTo>
                    <a:pt x="283" y="307"/>
                  </a:lnTo>
                  <a:lnTo>
                    <a:pt x="229" y="307"/>
                  </a:lnTo>
                  <a:lnTo>
                    <a:pt x="229" y="449"/>
                  </a:lnTo>
                  <a:lnTo>
                    <a:pt x="177" y="449"/>
                  </a:lnTo>
                  <a:lnTo>
                    <a:pt x="177" y="118"/>
                  </a:lnTo>
                  <a:lnTo>
                    <a:pt x="304" y="118"/>
                  </a:lnTo>
                  <a:close/>
                  <a:moveTo>
                    <a:pt x="226" y="265"/>
                  </a:moveTo>
                  <a:lnTo>
                    <a:pt x="280" y="265"/>
                  </a:lnTo>
                  <a:cubicBezTo>
                    <a:pt x="325" y="265"/>
                    <a:pt x="367" y="262"/>
                    <a:pt x="367" y="210"/>
                  </a:cubicBezTo>
                  <a:cubicBezTo>
                    <a:pt x="367" y="167"/>
                    <a:pt x="329" y="160"/>
                    <a:pt x="294" y="160"/>
                  </a:cubicBezTo>
                  <a:lnTo>
                    <a:pt x="226" y="160"/>
                  </a:lnTo>
                  <a:lnTo>
                    <a:pt x="226" y="265"/>
                  </a:lnTo>
                  <a:close/>
                </a:path>
              </a:pathLst>
            </a:custGeom>
            <a:solidFill>
              <a:srgbClr val="7A6E6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Century Gothic" panose="020B0502020202020204" pitchFamily="34" charset="0"/>
              </a:endParaRPr>
            </a:p>
          </p:txBody>
        </p:sp>
      </p:grpSp>
      <p:sp>
        <p:nvSpPr>
          <p:cNvPr id="16" name="Text Placeholder 18">
            <a:extLst>
              <a:ext uri="{FF2B5EF4-FFF2-40B4-BE49-F238E27FC236}">
                <a16:creationId xmlns:a16="http://schemas.microsoft.com/office/drawing/2014/main" id="{DD86E733-AC22-A54B-8C85-8D4BA6492AA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77425" y="4334704"/>
            <a:ext cx="3694575" cy="389658"/>
          </a:xfrm>
        </p:spPr>
        <p:txBody>
          <a:bodyPr wrap="square">
            <a:spAutoFit/>
          </a:bodyPr>
          <a:lstStyle>
            <a:lvl1pPr marL="0" indent="0">
              <a:lnSpc>
                <a:spcPct val="110000"/>
              </a:lnSpc>
              <a:spcAft>
                <a:spcPts val="0"/>
              </a:spcAft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 Name</a:t>
            </a:r>
          </a:p>
          <a:p>
            <a:pPr lvl="0"/>
            <a:r>
              <a:rPr lang="en-US" dirty="0"/>
              <a:t>Position / Title</a:t>
            </a:r>
          </a:p>
        </p:txBody>
      </p:sp>
    </p:spTree>
    <p:extLst>
      <p:ext uri="{BB962C8B-B14F-4D97-AF65-F5344CB8AC3E}">
        <p14:creationId xmlns:p14="http://schemas.microsoft.com/office/powerpoint/2010/main" val="26831148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646AFC10-F523-8941-88EE-9EA8F72DAC2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102707" y="0"/>
            <a:ext cx="6763690" cy="5143500"/>
          </a:xfrm>
          <a:custGeom>
            <a:avLst/>
            <a:gdLst>
              <a:gd name="connsiteX0" fmla="*/ 3761909 w 6744901"/>
              <a:gd name="connsiteY0" fmla="*/ 0 h 5129212"/>
              <a:gd name="connsiteX1" fmla="*/ 6744901 w 6744901"/>
              <a:gd name="connsiteY1" fmla="*/ 0 h 5129212"/>
              <a:gd name="connsiteX2" fmla="*/ 6722428 w 6744901"/>
              <a:gd name="connsiteY2" fmla="*/ 147598 h 5129212"/>
              <a:gd name="connsiteX3" fmla="*/ 6580857 w 6744901"/>
              <a:gd name="connsiteY3" fmla="*/ 157341 h 5129212"/>
              <a:gd name="connsiteX4" fmla="*/ 5429453 w 6744901"/>
              <a:gd name="connsiteY4" fmla="*/ 981435 h 5129212"/>
              <a:gd name="connsiteX5" fmla="*/ 3976149 w 6744901"/>
              <a:gd name="connsiteY5" fmla="*/ 4316107 h 5129212"/>
              <a:gd name="connsiteX6" fmla="*/ 2895695 w 6744901"/>
              <a:gd name="connsiteY6" fmla="*/ 5123442 h 5129212"/>
              <a:gd name="connsiteX7" fmla="*/ 2848705 w 6744901"/>
              <a:gd name="connsiteY7" fmla="*/ 5129212 h 5129212"/>
              <a:gd name="connsiteX8" fmla="*/ 0 w 6744901"/>
              <a:gd name="connsiteY8" fmla="*/ 5129212 h 5129212"/>
              <a:gd name="connsiteX9" fmla="*/ 176679 w 6744901"/>
              <a:gd name="connsiteY9" fmla="*/ 5088223 h 5129212"/>
              <a:gd name="connsiteX10" fmla="*/ 1049199 w 6744901"/>
              <a:gd name="connsiteY10" fmla="*/ 4292229 h 5129212"/>
              <a:gd name="connsiteX11" fmla="*/ 1177104 w 6744901"/>
              <a:gd name="connsiteY11" fmla="*/ 3996851 h 5129212"/>
              <a:gd name="connsiteX12" fmla="*/ 1175181 w 6744901"/>
              <a:gd name="connsiteY12" fmla="*/ 3992434 h 5129212"/>
              <a:gd name="connsiteX13" fmla="*/ 2540072 w 6744901"/>
              <a:gd name="connsiteY13" fmla="*/ 850335 h 5129212"/>
              <a:gd name="connsiteX14" fmla="*/ 3761909 w 6744901"/>
              <a:gd name="connsiteY14" fmla="*/ 0 h 5129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744901" h="5129212">
                <a:moveTo>
                  <a:pt x="3761909" y="0"/>
                </a:moveTo>
                <a:lnTo>
                  <a:pt x="6744901" y="0"/>
                </a:lnTo>
                <a:lnTo>
                  <a:pt x="6722428" y="147598"/>
                </a:lnTo>
                <a:lnTo>
                  <a:pt x="6580857" y="157341"/>
                </a:lnTo>
                <a:cubicBezTo>
                  <a:pt x="6078928" y="185791"/>
                  <a:pt x="5636211" y="483223"/>
                  <a:pt x="5429453" y="981435"/>
                </a:cubicBezTo>
                <a:lnTo>
                  <a:pt x="3976149" y="4316107"/>
                </a:lnTo>
                <a:cubicBezTo>
                  <a:pt x="3802444" y="4714011"/>
                  <a:pt x="3368354" y="5046530"/>
                  <a:pt x="2895695" y="5123442"/>
                </a:cubicBezTo>
                <a:lnTo>
                  <a:pt x="2848705" y="5129212"/>
                </a:lnTo>
                <a:lnTo>
                  <a:pt x="0" y="5129212"/>
                </a:lnTo>
                <a:lnTo>
                  <a:pt x="176679" y="5088223"/>
                </a:lnTo>
                <a:cubicBezTo>
                  <a:pt x="531398" y="4978360"/>
                  <a:pt x="867046" y="4706811"/>
                  <a:pt x="1049199" y="4292229"/>
                </a:cubicBezTo>
                <a:lnTo>
                  <a:pt x="1177104" y="3996851"/>
                </a:lnTo>
                <a:lnTo>
                  <a:pt x="1175181" y="3992434"/>
                </a:lnTo>
                <a:lnTo>
                  <a:pt x="2540072" y="850335"/>
                </a:lnTo>
                <a:cubicBezTo>
                  <a:pt x="2746101" y="380597"/>
                  <a:pt x="3268217" y="0"/>
                  <a:pt x="3761909" y="0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marL="0" indent="0" algn="ctr">
              <a:buNone/>
              <a:defRPr sz="11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1</a:t>
            </a:r>
          </a:p>
        </p:txBody>
      </p:sp>
      <p:sp>
        <p:nvSpPr>
          <p:cNvPr id="12" name="Round Same Side Corner Rectangle 11">
            <a:extLst>
              <a:ext uri="{FF2B5EF4-FFF2-40B4-BE49-F238E27FC236}">
                <a16:creationId xmlns:a16="http://schemas.microsoft.com/office/drawing/2014/main" id="{AF8D8067-128B-634C-8192-7960851CF884}"/>
              </a:ext>
            </a:extLst>
          </p:cNvPr>
          <p:cNvSpPr>
            <a:spLocks noChangeAspect="1"/>
          </p:cNvSpPr>
          <p:nvPr userDrawn="1"/>
        </p:nvSpPr>
        <p:spPr>
          <a:xfrm rot="5400000">
            <a:off x="17624" y="310553"/>
            <a:ext cx="486000" cy="52125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89EC4F-271C-8945-8D16-B9A68D13AA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0569" y="1879253"/>
            <a:ext cx="4857269" cy="1384995"/>
          </a:xfrm>
        </p:spPr>
        <p:txBody>
          <a:bodyPr anchor="ctr"/>
          <a:lstStyle>
            <a:lvl1pPr algn="l">
              <a:defRPr sz="5000">
                <a:latin typeface="+mj-lt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F00FB8F-11AB-BB46-B897-DACDA8B9F328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74748" y="487752"/>
            <a:ext cx="358640" cy="165600"/>
            <a:chOff x="-862035" y="451442"/>
            <a:chExt cx="377815" cy="174454"/>
          </a:xfrm>
        </p:grpSpPr>
        <p:sp>
          <p:nvSpPr>
            <p:cNvPr id="6" name="Freeform 1">
              <a:extLst>
                <a:ext uri="{FF2B5EF4-FFF2-40B4-BE49-F238E27FC236}">
                  <a16:creationId xmlns:a16="http://schemas.microsoft.com/office/drawing/2014/main" id="{FED25858-8802-7242-B21A-4BF3FDCD6D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862035" y="451442"/>
              <a:ext cx="188908" cy="174342"/>
            </a:xfrm>
            <a:custGeom>
              <a:avLst/>
              <a:gdLst>
                <a:gd name="T0" fmla="*/ 7263 w 7436"/>
                <a:gd name="T1" fmla="*/ 5726 h 6862"/>
                <a:gd name="T2" fmla="*/ 5624 w 7436"/>
                <a:gd name="T3" fmla="*/ 6861 h 6862"/>
                <a:gd name="T4" fmla="*/ 5411 w 7436"/>
                <a:gd name="T5" fmla="*/ 6861 h 6862"/>
                <a:gd name="T6" fmla="*/ 3696 w 7436"/>
                <a:gd name="T7" fmla="*/ 5761 h 6862"/>
                <a:gd name="T8" fmla="*/ 1756 w 7436"/>
                <a:gd name="T9" fmla="*/ 1310 h 6862"/>
                <a:gd name="T10" fmla="*/ 219 w 7436"/>
                <a:gd name="T11" fmla="*/ 210 h 6862"/>
                <a:gd name="T12" fmla="*/ 30 w 7436"/>
                <a:gd name="T13" fmla="*/ 197 h 6862"/>
                <a:gd name="T14" fmla="*/ 0 w 7436"/>
                <a:gd name="T15" fmla="*/ 0 h 6862"/>
                <a:gd name="T16" fmla="*/ 3983 w 7436"/>
                <a:gd name="T17" fmla="*/ 0 h 6862"/>
                <a:gd name="T18" fmla="*/ 5613 w 7436"/>
                <a:gd name="T19" fmla="*/ 1135 h 6862"/>
                <a:gd name="T20" fmla="*/ 7435 w 7436"/>
                <a:gd name="T21" fmla="*/ 5329 h 6862"/>
                <a:gd name="T22" fmla="*/ 7263 w 7436"/>
                <a:gd name="T23" fmla="*/ 5726 h 6862"/>
                <a:gd name="T24" fmla="*/ 7263 w 7436"/>
                <a:gd name="T25" fmla="*/ 5726 h 68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436" h="6862">
                  <a:moveTo>
                    <a:pt x="7263" y="5726"/>
                  </a:moveTo>
                  <a:cubicBezTo>
                    <a:pt x="6939" y="6463"/>
                    <a:pt x="6251" y="6861"/>
                    <a:pt x="5624" y="6861"/>
                  </a:cubicBezTo>
                  <a:lnTo>
                    <a:pt x="5411" y="6861"/>
                  </a:lnTo>
                  <a:cubicBezTo>
                    <a:pt x="4682" y="6861"/>
                    <a:pt x="3962" y="6368"/>
                    <a:pt x="3696" y="5761"/>
                  </a:cubicBezTo>
                  <a:lnTo>
                    <a:pt x="1756" y="1310"/>
                  </a:lnTo>
                  <a:cubicBezTo>
                    <a:pt x="1480" y="645"/>
                    <a:pt x="888" y="248"/>
                    <a:pt x="219" y="210"/>
                  </a:cubicBezTo>
                  <a:lnTo>
                    <a:pt x="30" y="197"/>
                  </a:lnTo>
                  <a:lnTo>
                    <a:pt x="0" y="0"/>
                  </a:lnTo>
                  <a:lnTo>
                    <a:pt x="3983" y="0"/>
                  </a:lnTo>
                  <a:cubicBezTo>
                    <a:pt x="4643" y="0"/>
                    <a:pt x="5340" y="508"/>
                    <a:pt x="5613" y="1135"/>
                  </a:cubicBezTo>
                  <a:lnTo>
                    <a:pt x="7435" y="5329"/>
                  </a:lnTo>
                  <a:lnTo>
                    <a:pt x="7263" y="5726"/>
                  </a:lnTo>
                  <a:lnTo>
                    <a:pt x="7263" y="5726"/>
                  </a:lnTo>
                </a:path>
              </a:pathLst>
            </a:custGeom>
            <a:solidFill>
              <a:srgbClr val="00899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7" name="Freeform 2">
              <a:extLst>
                <a:ext uri="{FF2B5EF4-FFF2-40B4-BE49-F238E27FC236}">
                  <a16:creationId xmlns:a16="http://schemas.microsoft.com/office/drawing/2014/main" id="{AF65F9D0-4ADC-E84D-9ACF-5F379B4BA5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719066" y="586904"/>
              <a:ext cx="92101" cy="38992"/>
            </a:xfrm>
            <a:custGeom>
              <a:avLst/>
              <a:gdLst>
                <a:gd name="T0" fmla="*/ 1983 w 3623"/>
                <a:gd name="T1" fmla="*/ 397 h 1533"/>
                <a:gd name="T2" fmla="*/ 3622 w 3623"/>
                <a:gd name="T3" fmla="*/ 1532 h 1533"/>
                <a:gd name="T4" fmla="*/ 0 w 3623"/>
                <a:gd name="T5" fmla="*/ 1532 h 1533"/>
                <a:gd name="T6" fmla="*/ 1639 w 3623"/>
                <a:gd name="T7" fmla="*/ 397 h 1533"/>
                <a:gd name="T8" fmla="*/ 1639 w 3623"/>
                <a:gd name="T9" fmla="*/ 397 h 1533"/>
                <a:gd name="T10" fmla="*/ 1811 w 3623"/>
                <a:gd name="T11" fmla="*/ 0 h 1533"/>
                <a:gd name="T12" fmla="*/ 1983 w 3623"/>
                <a:gd name="T13" fmla="*/ 397 h 1533"/>
                <a:gd name="T14" fmla="*/ 1983 w 3623"/>
                <a:gd name="T15" fmla="*/ 397 h 1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23" h="1533">
                  <a:moveTo>
                    <a:pt x="1983" y="397"/>
                  </a:moveTo>
                  <a:cubicBezTo>
                    <a:pt x="2309" y="1134"/>
                    <a:pt x="2996" y="1532"/>
                    <a:pt x="3622" y="1532"/>
                  </a:cubicBezTo>
                  <a:lnTo>
                    <a:pt x="0" y="1532"/>
                  </a:lnTo>
                  <a:cubicBezTo>
                    <a:pt x="627" y="1532"/>
                    <a:pt x="1315" y="1134"/>
                    <a:pt x="1639" y="397"/>
                  </a:cubicBezTo>
                  <a:lnTo>
                    <a:pt x="1639" y="397"/>
                  </a:lnTo>
                  <a:lnTo>
                    <a:pt x="1811" y="0"/>
                  </a:lnTo>
                  <a:lnTo>
                    <a:pt x="1983" y="397"/>
                  </a:lnTo>
                  <a:lnTo>
                    <a:pt x="1983" y="397"/>
                  </a:lnTo>
                </a:path>
              </a:pathLst>
            </a:custGeom>
            <a:solidFill>
              <a:srgbClr val="7A6E6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8" name="Freeform 3">
              <a:extLst>
                <a:ext uri="{FF2B5EF4-FFF2-40B4-BE49-F238E27FC236}">
                  <a16:creationId xmlns:a16="http://schemas.microsoft.com/office/drawing/2014/main" id="{DFEF97C5-2CEE-AA41-8C92-E0B5A1E30F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673128" y="451442"/>
              <a:ext cx="188908" cy="174342"/>
            </a:xfrm>
            <a:custGeom>
              <a:avLst/>
              <a:gdLst>
                <a:gd name="T0" fmla="*/ 3453 w 7436"/>
                <a:gd name="T1" fmla="*/ 0 h 6862"/>
                <a:gd name="T2" fmla="*/ 7435 w 7436"/>
                <a:gd name="T3" fmla="*/ 0 h 6862"/>
                <a:gd name="T4" fmla="*/ 7405 w 7436"/>
                <a:gd name="T5" fmla="*/ 197 h 6862"/>
                <a:gd name="T6" fmla="*/ 7216 w 7436"/>
                <a:gd name="T7" fmla="*/ 210 h 6862"/>
                <a:gd name="T8" fmla="*/ 5679 w 7436"/>
                <a:gd name="T9" fmla="*/ 1310 h 6862"/>
                <a:gd name="T10" fmla="*/ 3739 w 7436"/>
                <a:gd name="T11" fmla="*/ 5761 h 6862"/>
                <a:gd name="T12" fmla="*/ 2024 w 7436"/>
                <a:gd name="T13" fmla="*/ 6861 h 6862"/>
                <a:gd name="T14" fmla="*/ 1811 w 7436"/>
                <a:gd name="T15" fmla="*/ 6861 h 6862"/>
                <a:gd name="T16" fmla="*/ 172 w 7436"/>
                <a:gd name="T17" fmla="*/ 5726 h 6862"/>
                <a:gd name="T18" fmla="*/ 172 w 7436"/>
                <a:gd name="T19" fmla="*/ 5726 h 6862"/>
                <a:gd name="T20" fmla="*/ 0 w 7436"/>
                <a:gd name="T21" fmla="*/ 5329 h 6862"/>
                <a:gd name="T22" fmla="*/ 1822 w 7436"/>
                <a:gd name="T23" fmla="*/ 1135 h 6862"/>
                <a:gd name="T24" fmla="*/ 3453 w 7436"/>
                <a:gd name="T25" fmla="*/ 0 h 68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436" h="6862">
                  <a:moveTo>
                    <a:pt x="3453" y="0"/>
                  </a:moveTo>
                  <a:lnTo>
                    <a:pt x="7435" y="0"/>
                  </a:lnTo>
                  <a:lnTo>
                    <a:pt x="7405" y="197"/>
                  </a:lnTo>
                  <a:lnTo>
                    <a:pt x="7216" y="210"/>
                  </a:lnTo>
                  <a:cubicBezTo>
                    <a:pt x="6546" y="248"/>
                    <a:pt x="5955" y="645"/>
                    <a:pt x="5679" y="1310"/>
                  </a:cubicBezTo>
                  <a:lnTo>
                    <a:pt x="3739" y="5761"/>
                  </a:lnTo>
                  <a:cubicBezTo>
                    <a:pt x="3474" y="6368"/>
                    <a:pt x="2755" y="6861"/>
                    <a:pt x="2024" y="6861"/>
                  </a:cubicBezTo>
                  <a:lnTo>
                    <a:pt x="1811" y="6861"/>
                  </a:lnTo>
                  <a:cubicBezTo>
                    <a:pt x="1184" y="6861"/>
                    <a:pt x="496" y="6463"/>
                    <a:pt x="172" y="5726"/>
                  </a:cubicBezTo>
                  <a:lnTo>
                    <a:pt x="172" y="5726"/>
                  </a:lnTo>
                  <a:lnTo>
                    <a:pt x="0" y="5329"/>
                  </a:lnTo>
                  <a:lnTo>
                    <a:pt x="1822" y="1135"/>
                  </a:lnTo>
                  <a:cubicBezTo>
                    <a:pt x="2097" y="508"/>
                    <a:pt x="2794" y="0"/>
                    <a:pt x="3453" y="0"/>
                  </a:cubicBezTo>
                </a:path>
              </a:pathLst>
            </a:custGeom>
            <a:solidFill>
              <a:srgbClr val="EBA9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0AFAFA8F-7455-2542-9668-FEFA4FAD68FD}"/>
              </a:ext>
            </a:extLst>
          </p:cNvPr>
          <p:cNvSpPr txBox="1"/>
          <p:nvPr userDrawn="1"/>
        </p:nvSpPr>
        <p:spPr>
          <a:xfrm>
            <a:off x="9585883" y="863590"/>
            <a:ext cx="1996517" cy="341632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FreightSansLFPro" panose="02000506030000020004" pitchFamily="50" charset="0"/>
              <a:buNone/>
              <a:tabLst/>
              <a:defRPr/>
            </a:pPr>
            <a:r>
              <a:rPr lang="en-ID" sz="1200" b="1" dirty="0">
                <a:solidFill>
                  <a:schemeClr val="tx1"/>
                </a:solidFill>
                <a:latin typeface="Century Gothic" panose="020B0502020202020204" pitchFamily="34" charset="0"/>
              </a:rPr>
              <a:t>TO CUSTOMIZE WITH</a:t>
            </a:r>
            <a:r>
              <a:rPr lang="en-ID" sz="1200" b="1" baseline="0" dirty="0">
                <a:solidFill>
                  <a:schemeClr val="tx1"/>
                </a:solidFill>
                <a:latin typeface="Century Gothic" panose="020B0502020202020204" pitchFamily="34" charset="0"/>
              </a:rPr>
              <a:t> </a:t>
            </a:r>
            <a:br>
              <a:rPr lang="en-ID" sz="1200" b="1" baseline="0" dirty="0">
                <a:solidFill>
                  <a:schemeClr val="tx1"/>
                </a:solidFill>
                <a:latin typeface="Century Gothic" panose="020B0502020202020204" pitchFamily="34" charset="0"/>
              </a:rPr>
            </a:br>
            <a:r>
              <a:rPr lang="en-ID" sz="1200" b="1" baseline="0" dirty="0">
                <a:solidFill>
                  <a:schemeClr val="tx1"/>
                </a:solidFill>
                <a:latin typeface="Century Gothic" panose="020B0502020202020204" pitchFamily="34" charset="0"/>
              </a:rPr>
              <a:t>A NEW PICTURE</a:t>
            </a:r>
            <a:endParaRPr lang="en-ID" sz="1200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FreightSansLFPro" panose="02000506030000020004" pitchFamily="50" charset="0"/>
              <a:buNone/>
              <a:tabLst/>
              <a:defRPr/>
            </a:pPr>
            <a:endParaRPr lang="en-US" sz="1200" b="0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FreightSansLFPro" panose="02000506030000020004" pitchFamily="50" charset="0"/>
              <a:buNone/>
              <a:tabLst/>
              <a:defRPr/>
            </a:pPr>
            <a:r>
              <a:rPr sz="1200" b="1" dirty="0">
                <a:solidFill>
                  <a:schemeClr val="tx1"/>
                </a:solidFill>
                <a:latin typeface="Century Gothic" panose="020B0502020202020204" pitchFamily="34" charset="0"/>
              </a:rPr>
              <a:t>Delete</a:t>
            </a:r>
            <a:r>
              <a:rPr sz="1200" b="0" dirty="0">
                <a:solidFill>
                  <a:schemeClr val="tx1"/>
                </a:solidFill>
                <a:latin typeface="Century Gothic" panose="020B0502020202020204" pitchFamily="34" charset="0"/>
              </a:rPr>
              <a:t> </a:t>
            </a:r>
            <a:r>
              <a:rPr sz="1200" b="0" baseline="0" dirty="0">
                <a:solidFill>
                  <a:schemeClr val="tx1"/>
                </a:solidFill>
                <a:latin typeface="Century Gothic" panose="020B0502020202020204" pitchFamily="34" charset="0"/>
              </a:rPr>
              <a:t>the current picture, if there is one.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FreightSansLFPro" panose="02000506030000020004" pitchFamily="50" charset="0"/>
              <a:buNone/>
              <a:tabLst/>
              <a:defRPr/>
            </a:pPr>
            <a:r>
              <a:rPr sz="1200" b="0" dirty="0">
                <a:solidFill>
                  <a:schemeClr val="tx1"/>
                </a:solidFill>
                <a:latin typeface="Century Gothic" panose="020B0502020202020204" pitchFamily="34" charset="0"/>
              </a:rPr>
              <a:t>On the </a:t>
            </a:r>
            <a:r>
              <a:rPr sz="1200" b="1" dirty="0">
                <a:solidFill>
                  <a:schemeClr val="tx1"/>
                </a:solidFill>
                <a:latin typeface="Century Gothic" panose="020B0502020202020204" pitchFamily="34" charset="0"/>
              </a:rPr>
              <a:t>Insert</a:t>
            </a:r>
            <a:r>
              <a:rPr sz="1200" b="0" dirty="0">
                <a:solidFill>
                  <a:schemeClr val="tx1"/>
                </a:solidFill>
                <a:latin typeface="Century Gothic" panose="020B0502020202020204" pitchFamily="34" charset="0"/>
              </a:rPr>
              <a:t> tab, click</a:t>
            </a:r>
            <a:r>
              <a:rPr sz="1200" b="0" baseline="0" dirty="0">
                <a:solidFill>
                  <a:schemeClr val="tx1"/>
                </a:solidFill>
                <a:latin typeface="Century Gothic" panose="020B0502020202020204" pitchFamily="34" charset="0"/>
              </a:rPr>
              <a:t> the </a:t>
            </a:r>
            <a:r>
              <a:rPr sz="1200" b="1" baseline="0" dirty="0">
                <a:solidFill>
                  <a:schemeClr val="tx1"/>
                </a:solidFill>
                <a:latin typeface="Century Gothic" panose="020B0502020202020204" pitchFamily="34" charset="0"/>
              </a:rPr>
              <a:t>Pictures</a:t>
            </a:r>
            <a:r>
              <a:rPr sz="1200" b="0" baseline="0" dirty="0">
                <a:solidFill>
                  <a:schemeClr val="tx1"/>
                </a:solidFill>
                <a:latin typeface="Century Gothic" panose="020B0502020202020204" pitchFamily="34" charset="0"/>
              </a:rPr>
              <a:t> button.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FreightSansLFPro" panose="02000506030000020004" pitchFamily="50" charset="0"/>
              <a:buNone/>
              <a:tabLst/>
              <a:defRPr/>
            </a:pPr>
            <a:r>
              <a:rPr sz="1200" b="0" baseline="0" dirty="0">
                <a:solidFill>
                  <a:schemeClr val="tx1"/>
                </a:solidFill>
                <a:latin typeface="Century Gothic" panose="020B0502020202020204" pitchFamily="34" charset="0"/>
              </a:rPr>
              <a:t>Navigate to the image you want to use and select </a:t>
            </a:r>
            <a:r>
              <a:rPr sz="1200" b="1" baseline="0" dirty="0">
                <a:solidFill>
                  <a:schemeClr val="tx1"/>
                </a:solidFill>
                <a:latin typeface="Century Gothic" panose="020B0502020202020204" pitchFamily="34" charset="0"/>
              </a:rPr>
              <a:t>Insert</a:t>
            </a:r>
            <a:r>
              <a:rPr sz="1200" b="0" baseline="0" dirty="0">
                <a:solidFill>
                  <a:schemeClr val="tx1"/>
                </a:solidFill>
                <a:latin typeface="Century Gothic" panose="020B0502020202020204" pitchFamily="34" charset="0"/>
              </a:rPr>
              <a:t>.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FreightSansLFPro" panose="02000506030000020004" pitchFamily="50" charset="0"/>
              <a:buNone/>
              <a:tabLst/>
              <a:defRPr/>
            </a:pPr>
            <a:r>
              <a:rPr sz="1200" b="0" baseline="0" dirty="0">
                <a:solidFill>
                  <a:schemeClr val="tx1"/>
                </a:solidFill>
                <a:latin typeface="Century Gothic" panose="020B0502020202020204" pitchFamily="34" charset="0"/>
              </a:rPr>
              <a:t>Resize the picture to fit the slide, as needed. Hold the </a:t>
            </a:r>
            <a:r>
              <a:rPr sz="1200" b="1" baseline="0" dirty="0">
                <a:solidFill>
                  <a:schemeClr val="tx1"/>
                </a:solidFill>
                <a:latin typeface="Century Gothic" panose="020B0502020202020204" pitchFamily="34" charset="0"/>
              </a:rPr>
              <a:t>Shift key </a:t>
            </a:r>
            <a:r>
              <a:rPr sz="1200" b="0" baseline="0" dirty="0">
                <a:solidFill>
                  <a:schemeClr val="tx1"/>
                </a:solidFill>
                <a:latin typeface="Century Gothic" panose="020B0502020202020204" pitchFamily="34" charset="0"/>
              </a:rPr>
              <a:t>and click and drag a corner.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FreightSansLFPro" panose="02000506030000020004" pitchFamily="50" charset="0"/>
              <a:buNone/>
              <a:tabLst/>
              <a:defRPr/>
            </a:pPr>
            <a:r>
              <a:rPr sz="1200" b="0" baseline="0" dirty="0">
                <a:solidFill>
                  <a:schemeClr val="tx1"/>
                </a:solidFill>
                <a:latin typeface="Century Gothic" panose="020B0502020202020204" pitchFamily="34" charset="0"/>
              </a:rPr>
              <a:t>Click the </a:t>
            </a:r>
            <a:r>
              <a:rPr sz="1200" b="1" baseline="0" dirty="0">
                <a:solidFill>
                  <a:schemeClr val="tx1"/>
                </a:solidFill>
                <a:latin typeface="Century Gothic" panose="020B0502020202020204" pitchFamily="34" charset="0"/>
              </a:rPr>
              <a:t>Reset</a:t>
            </a:r>
            <a:r>
              <a:rPr sz="1200" b="0" baseline="0" dirty="0">
                <a:solidFill>
                  <a:schemeClr val="tx1"/>
                </a:solidFill>
                <a:latin typeface="Century Gothic" panose="020B0502020202020204" pitchFamily="34" charset="0"/>
              </a:rPr>
              <a:t> button to reapply the Layout</a:t>
            </a:r>
          </a:p>
        </p:txBody>
      </p:sp>
    </p:spTree>
    <p:extLst>
      <p:ext uri="{BB962C8B-B14F-4D97-AF65-F5344CB8AC3E}">
        <p14:creationId xmlns:p14="http://schemas.microsoft.com/office/powerpoint/2010/main" val="40949897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 Same Side Corner Rectangle 2">
            <a:extLst>
              <a:ext uri="{FF2B5EF4-FFF2-40B4-BE49-F238E27FC236}">
                <a16:creationId xmlns:a16="http://schemas.microsoft.com/office/drawing/2014/main" id="{072A15BF-C4FB-BB44-B92D-CD6F503CA3CB}"/>
              </a:ext>
            </a:extLst>
          </p:cNvPr>
          <p:cNvSpPr>
            <a:spLocks noChangeAspect="1"/>
          </p:cNvSpPr>
          <p:nvPr userDrawn="1"/>
        </p:nvSpPr>
        <p:spPr>
          <a:xfrm rot="5400000">
            <a:off x="17624" y="310553"/>
            <a:ext cx="486000" cy="52125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3C8DAAC-CA9F-9F43-8C1E-CEB1D005D7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0569" y="1879253"/>
            <a:ext cx="4857269" cy="1384995"/>
          </a:xfrm>
        </p:spPr>
        <p:txBody>
          <a:bodyPr anchor="ctr"/>
          <a:lstStyle>
            <a:lvl1pPr algn="l">
              <a:defRPr sz="5000">
                <a:latin typeface="+mj-lt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FBEC30E-F941-CF46-85EA-758D59466E25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74748" y="487752"/>
            <a:ext cx="358640" cy="165600"/>
            <a:chOff x="-862035" y="451442"/>
            <a:chExt cx="377815" cy="174454"/>
          </a:xfrm>
        </p:grpSpPr>
        <p:sp>
          <p:nvSpPr>
            <p:cNvPr id="6" name="Freeform 1">
              <a:extLst>
                <a:ext uri="{FF2B5EF4-FFF2-40B4-BE49-F238E27FC236}">
                  <a16:creationId xmlns:a16="http://schemas.microsoft.com/office/drawing/2014/main" id="{E09F6A60-8B23-4A43-80CE-D4BDF72224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862035" y="451442"/>
              <a:ext cx="188908" cy="174342"/>
            </a:xfrm>
            <a:custGeom>
              <a:avLst/>
              <a:gdLst>
                <a:gd name="T0" fmla="*/ 7263 w 7436"/>
                <a:gd name="T1" fmla="*/ 5726 h 6862"/>
                <a:gd name="T2" fmla="*/ 5624 w 7436"/>
                <a:gd name="T3" fmla="*/ 6861 h 6862"/>
                <a:gd name="T4" fmla="*/ 5411 w 7436"/>
                <a:gd name="T5" fmla="*/ 6861 h 6862"/>
                <a:gd name="T6" fmla="*/ 3696 w 7436"/>
                <a:gd name="T7" fmla="*/ 5761 h 6862"/>
                <a:gd name="T8" fmla="*/ 1756 w 7436"/>
                <a:gd name="T9" fmla="*/ 1310 h 6862"/>
                <a:gd name="T10" fmla="*/ 219 w 7436"/>
                <a:gd name="T11" fmla="*/ 210 h 6862"/>
                <a:gd name="T12" fmla="*/ 30 w 7436"/>
                <a:gd name="T13" fmla="*/ 197 h 6862"/>
                <a:gd name="T14" fmla="*/ 0 w 7436"/>
                <a:gd name="T15" fmla="*/ 0 h 6862"/>
                <a:gd name="T16" fmla="*/ 3983 w 7436"/>
                <a:gd name="T17" fmla="*/ 0 h 6862"/>
                <a:gd name="T18" fmla="*/ 5613 w 7436"/>
                <a:gd name="T19" fmla="*/ 1135 h 6862"/>
                <a:gd name="T20" fmla="*/ 7435 w 7436"/>
                <a:gd name="T21" fmla="*/ 5329 h 6862"/>
                <a:gd name="T22" fmla="*/ 7263 w 7436"/>
                <a:gd name="T23" fmla="*/ 5726 h 6862"/>
                <a:gd name="T24" fmla="*/ 7263 w 7436"/>
                <a:gd name="T25" fmla="*/ 5726 h 68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436" h="6862">
                  <a:moveTo>
                    <a:pt x="7263" y="5726"/>
                  </a:moveTo>
                  <a:cubicBezTo>
                    <a:pt x="6939" y="6463"/>
                    <a:pt x="6251" y="6861"/>
                    <a:pt x="5624" y="6861"/>
                  </a:cubicBezTo>
                  <a:lnTo>
                    <a:pt x="5411" y="6861"/>
                  </a:lnTo>
                  <a:cubicBezTo>
                    <a:pt x="4682" y="6861"/>
                    <a:pt x="3962" y="6368"/>
                    <a:pt x="3696" y="5761"/>
                  </a:cubicBezTo>
                  <a:lnTo>
                    <a:pt x="1756" y="1310"/>
                  </a:lnTo>
                  <a:cubicBezTo>
                    <a:pt x="1480" y="645"/>
                    <a:pt x="888" y="248"/>
                    <a:pt x="219" y="210"/>
                  </a:cubicBezTo>
                  <a:lnTo>
                    <a:pt x="30" y="197"/>
                  </a:lnTo>
                  <a:lnTo>
                    <a:pt x="0" y="0"/>
                  </a:lnTo>
                  <a:lnTo>
                    <a:pt x="3983" y="0"/>
                  </a:lnTo>
                  <a:cubicBezTo>
                    <a:pt x="4643" y="0"/>
                    <a:pt x="5340" y="508"/>
                    <a:pt x="5613" y="1135"/>
                  </a:cubicBezTo>
                  <a:lnTo>
                    <a:pt x="7435" y="5329"/>
                  </a:lnTo>
                  <a:lnTo>
                    <a:pt x="7263" y="5726"/>
                  </a:lnTo>
                  <a:lnTo>
                    <a:pt x="7263" y="5726"/>
                  </a:lnTo>
                </a:path>
              </a:pathLst>
            </a:custGeom>
            <a:solidFill>
              <a:srgbClr val="00899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7" name="Freeform 2">
              <a:extLst>
                <a:ext uri="{FF2B5EF4-FFF2-40B4-BE49-F238E27FC236}">
                  <a16:creationId xmlns:a16="http://schemas.microsoft.com/office/drawing/2014/main" id="{59B24C93-69F6-AF4E-AF81-9D97AD9E4E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719066" y="586904"/>
              <a:ext cx="92101" cy="38992"/>
            </a:xfrm>
            <a:custGeom>
              <a:avLst/>
              <a:gdLst>
                <a:gd name="T0" fmla="*/ 1983 w 3623"/>
                <a:gd name="T1" fmla="*/ 397 h 1533"/>
                <a:gd name="T2" fmla="*/ 3622 w 3623"/>
                <a:gd name="T3" fmla="*/ 1532 h 1533"/>
                <a:gd name="T4" fmla="*/ 0 w 3623"/>
                <a:gd name="T5" fmla="*/ 1532 h 1533"/>
                <a:gd name="T6" fmla="*/ 1639 w 3623"/>
                <a:gd name="T7" fmla="*/ 397 h 1533"/>
                <a:gd name="T8" fmla="*/ 1639 w 3623"/>
                <a:gd name="T9" fmla="*/ 397 h 1533"/>
                <a:gd name="T10" fmla="*/ 1811 w 3623"/>
                <a:gd name="T11" fmla="*/ 0 h 1533"/>
                <a:gd name="T12" fmla="*/ 1983 w 3623"/>
                <a:gd name="T13" fmla="*/ 397 h 1533"/>
                <a:gd name="T14" fmla="*/ 1983 w 3623"/>
                <a:gd name="T15" fmla="*/ 397 h 1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23" h="1533">
                  <a:moveTo>
                    <a:pt x="1983" y="397"/>
                  </a:moveTo>
                  <a:cubicBezTo>
                    <a:pt x="2309" y="1134"/>
                    <a:pt x="2996" y="1532"/>
                    <a:pt x="3622" y="1532"/>
                  </a:cubicBezTo>
                  <a:lnTo>
                    <a:pt x="0" y="1532"/>
                  </a:lnTo>
                  <a:cubicBezTo>
                    <a:pt x="627" y="1532"/>
                    <a:pt x="1315" y="1134"/>
                    <a:pt x="1639" y="397"/>
                  </a:cubicBezTo>
                  <a:lnTo>
                    <a:pt x="1639" y="397"/>
                  </a:lnTo>
                  <a:lnTo>
                    <a:pt x="1811" y="0"/>
                  </a:lnTo>
                  <a:lnTo>
                    <a:pt x="1983" y="397"/>
                  </a:lnTo>
                  <a:lnTo>
                    <a:pt x="1983" y="397"/>
                  </a:lnTo>
                </a:path>
              </a:pathLst>
            </a:custGeom>
            <a:solidFill>
              <a:srgbClr val="7A6E6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8" name="Freeform 3">
              <a:extLst>
                <a:ext uri="{FF2B5EF4-FFF2-40B4-BE49-F238E27FC236}">
                  <a16:creationId xmlns:a16="http://schemas.microsoft.com/office/drawing/2014/main" id="{326507A6-6A07-554F-8C77-54FD6B4B24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673128" y="451442"/>
              <a:ext cx="188908" cy="174342"/>
            </a:xfrm>
            <a:custGeom>
              <a:avLst/>
              <a:gdLst>
                <a:gd name="T0" fmla="*/ 3453 w 7436"/>
                <a:gd name="T1" fmla="*/ 0 h 6862"/>
                <a:gd name="T2" fmla="*/ 7435 w 7436"/>
                <a:gd name="T3" fmla="*/ 0 h 6862"/>
                <a:gd name="T4" fmla="*/ 7405 w 7436"/>
                <a:gd name="T5" fmla="*/ 197 h 6862"/>
                <a:gd name="T6" fmla="*/ 7216 w 7436"/>
                <a:gd name="T7" fmla="*/ 210 h 6862"/>
                <a:gd name="T8" fmla="*/ 5679 w 7436"/>
                <a:gd name="T9" fmla="*/ 1310 h 6862"/>
                <a:gd name="T10" fmla="*/ 3739 w 7436"/>
                <a:gd name="T11" fmla="*/ 5761 h 6862"/>
                <a:gd name="T12" fmla="*/ 2024 w 7436"/>
                <a:gd name="T13" fmla="*/ 6861 h 6862"/>
                <a:gd name="T14" fmla="*/ 1811 w 7436"/>
                <a:gd name="T15" fmla="*/ 6861 h 6862"/>
                <a:gd name="T16" fmla="*/ 172 w 7436"/>
                <a:gd name="T17" fmla="*/ 5726 h 6862"/>
                <a:gd name="T18" fmla="*/ 172 w 7436"/>
                <a:gd name="T19" fmla="*/ 5726 h 6862"/>
                <a:gd name="T20" fmla="*/ 0 w 7436"/>
                <a:gd name="T21" fmla="*/ 5329 h 6862"/>
                <a:gd name="T22" fmla="*/ 1822 w 7436"/>
                <a:gd name="T23" fmla="*/ 1135 h 6862"/>
                <a:gd name="T24" fmla="*/ 3453 w 7436"/>
                <a:gd name="T25" fmla="*/ 0 h 68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436" h="6862">
                  <a:moveTo>
                    <a:pt x="3453" y="0"/>
                  </a:moveTo>
                  <a:lnTo>
                    <a:pt x="7435" y="0"/>
                  </a:lnTo>
                  <a:lnTo>
                    <a:pt x="7405" y="197"/>
                  </a:lnTo>
                  <a:lnTo>
                    <a:pt x="7216" y="210"/>
                  </a:lnTo>
                  <a:cubicBezTo>
                    <a:pt x="6546" y="248"/>
                    <a:pt x="5955" y="645"/>
                    <a:pt x="5679" y="1310"/>
                  </a:cubicBezTo>
                  <a:lnTo>
                    <a:pt x="3739" y="5761"/>
                  </a:lnTo>
                  <a:cubicBezTo>
                    <a:pt x="3474" y="6368"/>
                    <a:pt x="2755" y="6861"/>
                    <a:pt x="2024" y="6861"/>
                  </a:cubicBezTo>
                  <a:lnTo>
                    <a:pt x="1811" y="6861"/>
                  </a:lnTo>
                  <a:cubicBezTo>
                    <a:pt x="1184" y="6861"/>
                    <a:pt x="496" y="6463"/>
                    <a:pt x="172" y="5726"/>
                  </a:cubicBezTo>
                  <a:lnTo>
                    <a:pt x="172" y="5726"/>
                  </a:lnTo>
                  <a:lnTo>
                    <a:pt x="0" y="5329"/>
                  </a:lnTo>
                  <a:lnTo>
                    <a:pt x="1822" y="1135"/>
                  </a:lnTo>
                  <a:cubicBezTo>
                    <a:pt x="2097" y="508"/>
                    <a:pt x="2794" y="0"/>
                    <a:pt x="3453" y="0"/>
                  </a:cubicBezTo>
                </a:path>
              </a:pathLst>
            </a:custGeom>
            <a:solidFill>
              <a:srgbClr val="EBA9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8A72BB5F-E522-E241-B3F4-83FA36F16FD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3486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0374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 slide t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E8039265-6D06-F446-9DE2-407E2E0E4B3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8488" y="0"/>
            <a:ext cx="9144000" cy="5143500"/>
          </a:xfrm>
          <a:prstGeom prst="rect">
            <a:avLst/>
          </a:prstGeom>
        </p:spPr>
      </p:pic>
      <p:sp>
        <p:nvSpPr>
          <p:cNvPr id="3" name="Round Same Side Corner Rectangle 2">
            <a:extLst>
              <a:ext uri="{FF2B5EF4-FFF2-40B4-BE49-F238E27FC236}">
                <a16:creationId xmlns:a16="http://schemas.microsoft.com/office/drawing/2014/main" id="{008C6F68-0416-794D-9C19-6EAE20E6A6FF}"/>
              </a:ext>
            </a:extLst>
          </p:cNvPr>
          <p:cNvSpPr>
            <a:spLocks noChangeAspect="1"/>
          </p:cNvSpPr>
          <p:nvPr userDrawn="1"/>
        </p:nvSpPr>
        <p:spPr>
          <a:xfrm rot="5400000">
            <a:off x="17624" y="310553"/>
            <a:ext cx="486000" cy="52125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3440102-F9D2-8E47-83F0-C9114ADAA97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74748" y="487752"/>
            <a:ext cx="358640" cy="165600"/>
            <a:chOff x="-862035" y="451442"/>
            <a:chExt cx="377815" cy="174454"/>
          </a:xfrm>
        </p:grpSpPr>
        <p:sp>
          <p:nvSpPr>
            <p:cNvPr id="6" name="Freeform 1">
              <a:extLst>
                <a:ext uri="{FF2B5EF4-FFF2-40B4-BE49-F238E27FC236}">
                  <a16:creationId xmlns:a16="http://schemas.microsoft.com/office/drawing/2014/main" id="{C03514A1-452B-FE4D-9665-0D1E931B37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862035" y="451442"/>
              <a:ext cx="188908" cy="174342"/>
            </a:xfrm>
            <a:custGeom>
              <a:avLst/>
              <a:gdLst>
                <a:gd name="T0" fmla="*/ 7263 w 7436"/>
                <a:gd name="T1" fmla="*/ 5726 h 6862"/>
                <a:gd name="T2" fmla="*/ 5624 w 7436"/>
                <a:gd name="T3" fmla="*/ 6861 h 6862"/>
                <a:gd name="T4" fmla="*/ 5411 w 7436"/>
                <a:gd name="T5" fmla="*/ 6861 h 6862"/>
                <a:gd name="T6" fmla="*/ 3696 w 7436"/>
                <a:gd name="T7" fmla="*/ 5761 h 6862"/>
                <a:gd name="T8" fmla="*/ 1756 w 7436"/>
                <a:gd name="T9" fmla="*/ 1310 h 6862"/>
                <a:gd name="T10" fmla="*/ 219 w 7436"/>
                <a:gd name="T11" fmla="*/ 210 h 6862"/>
                <a:gd name="T12" fmla="*/ 30 w 7436"/>
                <a:gd name="T13" fmla="*/ 197 h 6862"/>
                <a:gd name="T14" fmla="*/ 0 w 7436"/>
                <a:gd name="T15" fmla="*/ 0 h 6862"/>
                <a:gd name="T16" fmla="*/ 3983 w 7436"/>
                <a:gd name="T17" fmla="*/ 0 h 6862"/>
                <a:gd name="T18" fmla="*/ 5613 w 7436"/>
                <a:gd name="T19" fmla="*/ 1135 h 6862"/>
                <a:gd name="T20" fmla="*/ 7435 w 7436"/>
                <a:gd name="T21" fmla="*/ 5329 h 6862"/>
                <a:gd name="T22" fmla="*/ 7263 w 7436"/>
                <a:gd name="T23" fmla="*/ 5726 h 6862"/>
                <a:gd name="T24" fmla="*/ 7263 w 7436"/>
                <a:gd name="T25" fmla="*/ 5726 h 68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436" h="6862">
                  <a:moveTo>
                    <a:pt x="7263" y="5726"/>
                  </a:moveTo>
                  <a:cubicBezTo>
                    <a:pt x="6939" y="6463"/>
                    <a:pt x="6251" y="6861"/>
                    <a:pt x="5624" y="6861"/>
                  </a:cubicBezTo>
                  <a:lnTo>
                    <a:pt x="5411" y="6861"/>
                  </a:lnTo>
                  <a:cubicBezTo>
                    <a:pt x="4682" y="6861"/>
                    <a:pt x="3962" y="6368"/>
                    <a:pt x="3696" y="5761"/>
                  </a:cubicBezTo>
                  <a:lnTo>
                    <a:pt x="1756" y="1310"/>
                  </a:lnTo>
                  <a:cubicBezTo>
                    <a:pt x="1480" y="645"/>
                    <a:pt x="888" y="248"/>
                    <a:pt x="219" y="210"/>
                  </a:cubicBezTo>
                  <a:lnTo>
                    <a:pt x="30" y="197"/>
                  </a:lnTo>
                  <a:lnTo>
                    <a:pt x="0" y="0"/>
                  </a:lnTo>
                  <a:lnTo>
                    <a:pt x="3983" y="0"/>
                  </a:lnTo>
                  <a:cubicBezTo>
                    <a:pt x="4643" y="0"/>
                    <a:pt x="5340" y="508"/>
                    <a:pt x="5613" y="1135"/>
                  </a:cubicBezTo>
                  <a:lnTo>
                    <a:pt x="7435" y="5329"/>
                  </a:lnTo>
                  <a:lnTo>
                    <a:pt x="7263" y="5726"/>
                  </a:lnTo>
                  <a:lnTo>
                    <a:pt x="7263" y="5726"/>
                  </a:lnTo>
                </a:path>
              </a:pathLst>
            </a:custGeom>
            <a:solidFill>
              <a:srgbClr val="00899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7" name="Freeform 2">
              <a:extLst>
                <a:ext uri="{FF2B5EF4-FFF2-40B4-BE49-F238E27FC236}">
                  <a16:creationId xmlns:a16="http://schemas.microsoft.com/office/drawing/2014/main" id="{772EFFB0-6D3B-0242-9500-BE98D644E6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719066" y="586904"/>
              <a:ext cx="92101" cy="38992"/>
            </a:xfrm>
            <a:custGeom>
              <a:avLst/>
              <a:gdLst>
                <a:gd name="T0" fmla="*/ 1983 w 3623"/>
                <a:gd name="T1" fmla="*/ 397 h 1533"/>
                <a:gd name="T2" fmla="*/ 3622 w 3623"/>
                <a:gd name="T3" fmla="*/ 1532 h 1533"/>
                <a:gd name="T4" fmla="*/ 0 w 3623"/>
                <a:gd name="T5" fmla="*/ 1532 h 1533"/>
                <a:gd name="T6" fmla="*/ 1639 w 3623"/>
                <a:gd name="T7" fmla="*/ 397 h 1533"/>
                <a:gd name="T8" fmla="*/ 1639 w 3623"/>
                <a:gd name="T9" fmla="*/ 397 h 1533"/>
                <a:gd name="T10" fmla="*/ 1811 w 3623"/>
                <a:gd name="T11" fmla="*/ 0 h 1533"/>
                <a:gd name="T12" fmla="*/ 1983 w 3623"/>
                <a:gd name="T13" fmla="*/ 397 h 1533"/>
                <a:gd name="T14" fmla="*/ 1983 w 3623"/>
                <a:gd name="T15" fmla="*/ 397 h 1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23" h="1533">
                  <a:moveTo>
                    <a:pt x="1983" y="397"/>
                  </a:moveTo>
                  <a:cubicBezTo>
                    <a:pt x="2309" y="1134"/>
                    <a:pt x="2996" y="1532"/>
                    <a:pt x="3622" y="1532"/>
                  </a:cubicBezTo>
                  <a:lnTo>
                    <a:pt x="0" y="1532"/>
                  </a:lnTo>
                  <a:cubicBezTo>
                    <a:pt x="627" y="1532"/>
                    <a:pt x="1315" y="1134"/>
                    <a:pt x="1639" y="397"/>
                  </a:cubicBezTo>
                  <a:lnTo>
                    <a:pt x="1639" y="397"/>
                  </a:lnTo>
                  <a:lnTo>
                    <a:pt x="1811" y="0"/>
                  </a:lnTo>
                  <a:lnTo>
                    <a:pt x="1983" y="397"/>
                  </a:lnTo>
                  <a:lnTo>
                    <a:pt x="1983" y="397"/>
                  </a:lnTo>
                </a:path>
              </a:pathLst>
            </a:custGeom>
            <a:solidFill>
              <a:srgbClr val="7A6E6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8" name="Freeform 3">
              <a:extLst>
                <a:ext uri="{FF2B5EF4-FFF2-40B4-BE49-F238E27FC236}">
                  <a16:creationId xmlns:a16="http://schemas.microsoft.com/office/drawing/2014/main" id="{C80F3980-2166-9E49-A87A-91B236EF7F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673128" y="451442"/>
              <a:ext cx="188908" cy="174342"/>
            </a:xfrm>
            <a:custGeom>
              <a:avLst/>
              <a:gdLst>
                <a:gd name="T0" fmla="*/ 3453 w 7436"/>
                <a:gd name="T1" fmla="*/ 0 h 6862"/>
                <a:gd name="T2" fmla="*/ 7435 w 7436"/>
                <a:gd name="T3" fmla="*/ 0 h 6862"/>
                <a:gd name="T4" fmla="*/ 7405 w 7436"/>
                <a:gd name="T5" fmla="*/ 197 h 6862"/>
                <a:gd name="T6" fmla="*/ 7216 w 7436"/>
                <a:gd name="T7" fmla="*/ 210 h 6862"/>
                <a:gd name="T8" fmla="*/ 5679 w 7436"/>
                <a:gd name="T9" fmla="*/ 1310 h 6862"/>
                <a:gd name="T10" fmla="*/ 3739 w 7436"/>
                <a:gd name="T11" fmla="*/ 5761 h 6862"/>
                <a:gd name="T12" fmla="*/ 2024 w 7436"/>
                <a:gd name="T13" fmla="*/ 6861 h 6862"/>
                <a:gd name="T14" fmla="*/ 1811 w 7436"/>
                <a:gd name="T15" fmla="*/ 6861 h 6862"/>
                <a:gd name="T16" fmla="*/ 172 w 7436"/>
                <a:gd name="T17" fmla="*/ 5726 h 6862"/>
                <a:gd name="T18" fmla="*/ 172 w 7436"/>
                <a:gd name="T19" fmla="*/ 5726 h 6862"/>
                <a:gd name="T20" fmla="*/ 0 w 7436"/>
                <a:gd name="T21" fmla="*/ 5329 h 6862"/>
                <a:gd name="T22" fmla="*/ 1822 w 7436"/>
                <a:gd name="T23" fmla="*/ 1135 h 6862"/>
                <a:gd name="T24" fmla="*/ 3453 w 7436"/>
                <a:gd name="T25" fmla="*/ 0 h 68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436" h="6862">
                  <a:moveTo>
                    <a:pt x="3453" y="0"/>
                  </a:moveTo>
                  <a:lnTo>
                    <a:pt x="7435" y="0"/>
                  </a:lnTo>
                  <a:lnTo>
                    <a:pt x="7405" y="197"/>
                  </a:lnTo>
                  <a:lnTo>
                    <a:pt x="7216" y="210"/>
                  </a:lnTo>
                  <a:cubicBezTo>
                    <a:pt x="6546" y="248"/>
                    <a:pt x="5955" y="645"/>
                    <a:pt x="5679" y="1310"/>
                  </a:cubicBezTo>
                  <a:lnTo>
                    <a:pt x="3739" y="5761"/>
                  </a:lnTo>
                  <a:cubicBezTo>
                    <a:pt x="3474" y="6368"/>
                    <a:pt x="2755" y="6861"/>
                    <a:pt x="2024" y="6861"/>
                  </a:cubicBezTo>
                  <a:lnTo>
                    <a:pt x="1811" y="6861"/>
                  </a:lnTo>
                  <a:cubicBezTo>
                    <a:pt x="1184" y="6861"/>
                    <a:pt x="496" y="6463"/>
                    <a:pt x="172" y="5726"/>
                  </a:cubicBezTo>
                  <a:lnTo>
                    <a:pt x="172" y="5726"/>
                  </a:lnTo>
                  <a:lnTo>
                    <a:pt x="0" y="5329"/>
                  </a:lnTo>
                  <a:lnTo>
                    <a:pt x="1822" y="1135"/>
                  </a:lnTo>
                  <a:cubicBezTo>
                    <a:pt x="2097" y="508"/>
                    <a:pt x="2794" y="0"/>
                    <a:pt x="3453" y="0"/>
                  </a:cubicBezTo>
                </a:path>
              </a:pathLst>
            </a:custGeom>
            <a:solidFill>
              <a:srgbClr val="EBA9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id="{EBE49C10-033A-054F-B1F4-F9B382F2E5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0569" y="1879253"/>
            <a:ext cx="4857269" cy="1384995"/>
          </a:xfrm>
        </p:spPr>
        <p:txBody>
          <a:bodyPr anchor="ctr"/>
          <a:lstStyle>
            <a:lvl1pPr algn="l">
              <a:defRPr sz="5000">
                <a:latin typeface="+mj-lt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1934296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 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8B7D2F2-D38E-CE49-BA9E-237ADFFD93A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3486" y="0"/>
            <a:ext cx="9144000" cy="5143500"/>
          </a:xfrm>
          <a:prstGeom prst="rect">
            <a:avLst/>
          </a:prstGeom>
        </p:spPr>
      </p:pic>
      <p:sp>
        <p:nvSpPr>
          <p:cNvPr id="3" name="Round Same Side Corner Rectangle 2">
            <a:extLst>
              <a:ext uri="{FF2B5EF4-FFF2-40B4-BE49-F238E27FC236}">
                <a16:creationId xmlns:a16="http://schemas.microsoft.com/office/drawing/2014/main" id="{4088FF80-13BC-F841-8067-EDF539BD79A5}"/>
              </a:ext>
            </a:extLst>
          </p:cNvPr>
          <p:cNvSpPr>
            <a:spLocks noChangeAspect="1"/>
          </p:cNvSpPr>
          <p:nvPr userDrawn="1"/>
        </p:nvSpPr>
        <p:spPr>
          <a:xfrm rot="5400000">
            <a:off x="17624" y="310553"/>
            <a:ext cx="486000" cy="52125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227A029-F1C3-D547-BA59-B22E803FEC15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74748" y="487752"/>
            <a:ext cx="358640" cy="165600"/>
            <a:chOff x="-862035" y="451442"/>
            <a:chExt cx="377815" cy="174454"/>
          </a:xfrm>
        </p:grpSpPr>
        <p:sp>
          <p:nvSpPr>
            <p:cNvPr id="6" name="Freeform 1">
              <a:extLst>
                <a:ext uri="{FF2B5EF4-FFF2-40B4-BE49-F238E27FC236}">
                  <a16:creationId xmlns:a16="http://schemas.microsoft.com/office/drawing/2014/main" id="{F3CDFF31-D3EA-754E-B08B-14A79DFA84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862035" y="451442"/>
              <a:ext cx="188908" cy="174342"/>
            </a:xfrm>
            <a:custGeom>
              <a:avLst/>
              <a:gdLst>
                <a:gd name="T0" fmla="*/ 7263 w 7436"/>
                <a:gd name="T1" fmla="*/ 5726 h 6862"/>
                <a:gd name="T2" fmla="*/ 5624 w 7436"/>
                <a:gd name="T3" fmla="*/ 6861 h 6862"/>
                <a:gd name="T4" fmla="*/ 5411 w 7436"/>
                <a:gd name="T5" fmla="*/ 6861 h 6862"/>
                <a:gd name="T6" fmla="*/ 3696 w 7436"/>
                <a:gd name="T7" fmla="*/ 5761 h 6862"/>
                <a:gd name="T8" fmla="*/ 1756 w 7436"/>
                <a:gd name="T9" fmla="*/ 1310 h 6862"/>
                <a:gd name="T10" fmla="*/ 219 w 7436"/>
                <a:gd name="T11" fmla="*/ 210 h 6862"/>
                <a:gd name="T12" fmla="*/ 30 w 7436"/>
                <a:gd name="T13" fmla="*/ 197 h 6862"/>
                <a:gd name="T14" fmla="*/ 0 w 7436"/>
                <a:gd name="T15" fmla="*/ 0 h 6862"/>
                <a:gd name="T16" fmla="*/ 3983 w 7436"/>
                <a:gd name="T17" fmla="*/ 0 h 6862"/>
                <a:gd name="T18" fmla="*/ 5613 w 7436"/>
                <a:gd name="T19" fmla="*/ 1135 h 6862"/>
                <a:gd name="T20" fmla="*/ 7435 w 7436"/>
                <a:gd name="T21" fmla="*/ 5329 h 6862"/>
                <a:gd name="T22" fmla="*/ 7263 w 7436"/>
                <a:gd name="T23" fmla="*/ 5726 h 6862"/>
                <a:gd name="T24" fmla="*/ 7263 w 7436"/>
                <a:gd name="T25" fmla="*/ 5726 h 68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436" h="6862">
                  <a:moveTo>
                    <a:pt x="7263" y="5726"/>
                  </a:moveTo>
                  <a:cubicBezTo>
                    <a:pt x="6939" y="6463"/>
                    <a:pt x="6251" y="6861"/>
                    <a:pt x="5624" y="6861"/>
                  </a:cubicBezTo>
                  <a:lnTo>
                    <a:pt x="5411" y="6861"/>
                  </a:lnTo>
                  <a:cubicBezTo>
                    <a:pt x="4682" y="6861"/>
                    <a:pt x="3962" y="6368"/>
                    <a:pt x="3696" y="5761"/>
                  </a:cubicBezTo>
                  <a:lnTo>
                    <a:pt x="1756" y="1310"/>
                  </a:lnTo>
                  <a:cubicBezTo>
                    <a:pt x="1480" y="645"/>
                    <a:pt x="888" y="248"/>
                    <a:pt x="219" y="210"/>
                  </a:cubicBezTo>
                  <a:lnTo>
                    <a:pt x="30" y="197"/>
                  </a:lnTo>
                  <a:lnTo>
                    <a:pt x="0" y="0"/>
                  </a:lnTo>
                  <a:lnTo>
                    <a:pt x="3983" y="0"/>
                  </a:lnTo>
                  <a:cubicBezTo>
                    <a:pt x="4643" y="0"/>
                    <a:pt x="5340" y="508"/>
                    <a:pt x="5613" y="1135"/>
                  </a:cubicBezTo>
                  <a:lnTo>
                    <a:pt x="7435" y="5329"/>
                  </a:lnTo>
                  <a:lnTo>
                    <a:pt x="7263" y="5726"/>
                  </a:lnTo>
                  <a:lnTo>
                    <a:pt x="7263" y="5726"/>
                  </a:lnTo>
                </a:path>
              </a:pathLst>
            </a:custGeom>
            <a:solidFill>
              <a:srgbClr val="00899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7" name="Freeform 2">
              <a:extLst>
                <a:ext uri="{FF2B5EF4-FFF2-40B4-BE49-F238E27FC236}">
                  <a16:creationId xmlns:a16="http://schemas.microsoft.com/office/drawing/2014/main" id="{B4DF3090-A436-C743-BCBB-DB1FB61DF4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719066" y="586904"/>
              <a:ext cx="92101" cy="38992"/>
            </a:xfrm>
            <a:custGeom>
              <a:avLst/>
              <a:gdLst>
                <a:gd name="T0" fmla="*/ 1983 w 3623"/>
                <a:gd name="T1" fmla="*/ 397 h 1533"/>
                <a:gd name="T2" fmla="*/ 3622 w 3623"/>
                <a:gd name="T3" fmla="*/ 1532 h 1533"/>
                <a:gd name="T4" fmla="*/ 0 w 3623"/>
                <a:gd name="T5" fmla="*/ 1532 h 1533"/>
                <a:gd name="T6" fmla="*/ 1639 w 3623"/>
                <a:gd name="T7" fmla="*/ 397 h 1533"/>
                <a:gd name="T8" fmla="*/ 1639 w 3623"/>
                <a:gd name="T9" fmla="*/ 397 h 1533"/>
                <a:gd name="T10" fmla="*/ 1811 w 3623"/>
                <a:gd name="T11" fmla="*/ 0 h 1533"/>
                <a:gd name="T12" fmla="*/ 1983 w 3623"/>
                <a:gd name="T13" fmla="*/ 397 h 1533"/>
                <a:gd name="T14" fmla="*/ 1983 w 3623"/>
                <a:gd name="T15" fmla="*/ 397 h 1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23" h="1533">
                  <a:moveTo>
                    <a:pt x="1983" y="397"/>
                  </a:moveTo>
                  <a:cubicBezTo>
                    <a:pt x="2309" y="1134"/>
                    <a:pt x="2996" y="1532"/>
                    <a:pt x="3622" y="1532"/>
                  </a:cubicBezTo>
                  <a:lnTo>
                    <a:pt x="0" y="1532"/>
                  </a:lnTo>
                  <a:cubicBezTo>
                    <a:pt x="627" y="1532"/>
                    <a:pt x="1315" y="1134"/>
                    <a:pt x="1639" y="397"/>
                  </a:cubicBezTo>
                  <a:lnTo>
                    <a:pt x="1639" y="397"/>
                  </a:lnTo>
                  <a:lnTo>
                    <a:pt x="1811" y="0"/>
                  </a:lnTo>
                  <a:lnTo>
                    <a:pt x="1983" y="397"/>
                  </a:lnTo>
                  <a:lnTo>
                    <a:pt x="1983" y="397"/>
                  </a:lnTo>
                </a:path>
              </a:pathLst>
            </a:custGeom>
            <a:solidFill>
              <a:srgbClr val="7A6E6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8" name="Freeform 3">
              <a:extLst>
                <a:ext uri="{FF2B5EF4-FFF2-40B4-BE49-F238E27FC236}">
                  <a16:creationId xmlns:a16="http://schemas.microsoft.com/office/drawing/2014/main" id="{53A79E1E-2D63-5A47-9788-03C6ABEC26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673128" y="451442"/>
              <a:ext cx="188908" cy="174342"/>
            </a:xfrm>
            <a:custGeom>
              <a:avLst/>
              <a:gdLst>
                <a:gd name="T0" fmla="*/ 3453 w 7436"/>
                <a:gd name="T1" fmla="*/ 0 h 6862"/>
                <a:gd name="T2" fmla="*/ 7435 w 7436"/>
                <a:gd name="T3" fmla="*/ 0 h 6862"/>
                <a:gd name="T4" fmla="*/ 7405 w 7436"/>
                <a:gd name="T5" fmla="*/ 197 h 6862"/>
                <a:gd name="T6" fmla="*/ 7216 w 7436"/>
                <a:gd name="T7" fmla="*/ 210 h 6862"/>
                <a:gd name="T8" fmla="*/ 5679 w 7436"/>
                <a:gd name="T9" fmla="*/ 1310 h 6862"/>
                <a:gd name="T10" fmla="*/ 3739 w 7436"/>
                <a:gd name="T11" fmla="*/ 5761 h 6862"/>
                <a:gd name="T12" fmla="*/ 2024 w 7436"/>
                <a:gd name="T13" fmla="*/ 6861 h 6862"/>
                <a:gd name="T14" fmla="*/ 1811 w 7436"/>
                <a:gd name="T15" fmla="*/ 6861 h 6862"/>
                <a:gd name="T16" fmla="*/ 172 w 7436"/>
                <a:gd name="T17" fmla="*/ 5726 h 6862"/>
                <a:gd name="T18" fmla="*/ 172 w 7436"/>
                <a:gd name="T19" fmla="*/ 5726 h 6862"/>
                <a:gd name="T20" fmla="*/ 0 w 7436"/>
                <a:gd name="T21" fmla="*/ 5329 h 6862"/>
                <a:gd name="T22" fmla="*/ 1822 w 7436"/>
                <a:gd name="T23" fmla="*/ 1135 h 6862"/>
                <a:gd name="T24" fmla="*/ 3453 w 7436"/>
                <a:gd name="T25" fmla="*/ 0 h 68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436" h="6862">
                  <a:moveTo>
                    <a:pt x="3453" y="0"/>
                  </a:moveTo>
                  <a:lnTo>
                    <a:pt x="7435" y="0"/>
                  </a:lnTo>
                  <a:lnTo>
                    <a:pt x="7405" y="197"/>
                  </a:lnTo>
                  <a:lnTo>
                    <a:pt x="7216" y="210"/>
                  </a:lnTo>
                  <a:cubicBezTo>
                    <a:pt x="6546" y="248"/>
                    <a:pt x="5955" y="645"/>
                    <a:pt x="5679" y="1310"/>
                  </a:cubicBezTo>
                  <a:lnTo>
                    <a:pt x="3739" y="5761"/>
                  </a:lnTo>
                  <a:cubicBezTo>
                    <a:pt x="3474" y="6368"/>
                    <a:pt x="2755" y="6861"/>
                    <a:pt x="2024" y="6861"/>
                  </a:cubicBezTo>
                  <a:lnTo>
                    <a:pt x="1811" y="6861"/>
                  </a:lnTo>
                  <a:cubicBezTo>
                    <a:pt x="1184" y="6861"/>
                    <a:pt x="496" y="6463"/>
                    <a:pt x="172" y="5726"/>
                  </a:cubicBezTo>
                  <a:lnTo>
                    <a:pt x="172" y="5726"/>
                  </a:lnTo>
                  <a:lnTo>
                    <a:pt x="0" y="5329"/>
                  </a:lnTo>
                  <a:lnTo>
                    <a:pt x="1822" y="1135"/>
                  </a:lnTo>
                  <a:cubicBezTo>
                    <a:pt x="2097" y="508"/>
                    <a:pt x="2794" y="0"/>
                    <a:pt x="3453" y="0"/>
                  </a:cubicBezTo>
                </a:path>
              </a:pathLst>
            </a:custGeom>
            <a:solidFill>
              <a:srgbClr val="EBA9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</p:grpSp>
      <p:sp>
        <p:nvSpPr>
          <p:cNvPr id="11" name="Title 1">
            <a:extLst>
              <a:ext uri="{FF2B5EF4-FFF2-40B4-BE49-F238E27FC236}">
                <a16:creationId xmlns:a16="http://schemas.microsoft.com/office/drawing/2014/main" id="{DF6727C7-D3E3-AB4C-83BE-EA689561DA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0569" y="1879253"/>
            <a:ext cx="4857269" cy="1384995"/>
          </a:xfrm>
        </p:spPr>
        <p:txBody>
          <a:bodyPr anchor="ctr"/>
          <a:lstStyle>
            <a:lvl1pPr algn="l">
              <a:defRPr sz="5000">
                <a:latin typeface="+mj-lt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42499949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 warm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0D1F012-434A-B840-9ADB-D0BF69CF1FB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3486" y="0"/>
            <a:ext cx="9144000" cy="5143500"/>
          </a:xfrm>
          <a:prstGeom prst="rect">
            <a:avLst/>
          </a:prstGeom>
        </p:spPr>
      </p:pic>
      <p:sp>
        <p:nvSpPr>
          <p:cNvPr id="3" name="Round Same Side Corner Rectangle 2">
            <a:extLst>
              <a:ext uri="{FF2B5EF4-FFF2-40B4-BE49-F238E27FC236}">
                <a16:creationId xmlns:a16="http://schemas.microsoft.com/office/drawing/2014/main" id="{6E9C7458-ABBF-EB47-8606-91F37EA2A093}"/>
              </a:ext>
            </a:extLst>
          </p:cNvPr>
          <p:cNvSpPr>
            <a:spLocks noChangeAspect="1"/>
          </p:cNvSpPr>
          <p:nvPr userDrawn="1"/>
        </p:nvSpPr>
        <p:spPr>
          <a:xfrm rot="5400000">
            <a:off x="17624" y="310553"/>
            <a:ext cx="486000" cy="52125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3DF6F82-2312-874C-A359-2136ACDCB1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0569" y="1879253"/>
            <a:ext cx="4857269" cy="1384995"/>
          </a:xfrm>
        </p:spPr>
        <p:txBody>
          <a:bodyPr anchor="ctr"/>
          <a:lstStyle>
            <a:lvl1pPr algn="l">
              <a:defRPr sz="5000">
                <a:latin typeface="+mj-lt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87E32BB-67D1-A044-B15E-A3A632D5DF3C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74748" y="487752"/>
            <a:ext cx="358640" cy="165600"/>
            <a:chOff x="-862035" y="451442"/>
            <a:chExt cx="377815" cy="174454"/>
          </a:xfrm>
        </p:grpSpPr>
        <p:sp>
          <p:nvSpPr>
            <p:cNvPr id="6" name="Freeform 1">
              <a:extLst>
                <a:ext uri="{FF2B5EF4-FFF2-40B4-BE49-F238E27FC236}">
                  <a16:creationId xmlns:a16="http://schemas.microsoft.com/office/drawing/2014/main" id="{C42F5836-950F-2E40-82FC-0AAA183961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862035" y="451442"/>
              <a:ext cx="188908" cy="174342"/>
            </a:xfrm>
            <a:custGeom>
              <a:avLst/>
              <a:gdLst>
                <a:gd name="T0" fmla="*/ 7263 w 7436"/>
                <a:gd name="T1" fmla="*/ 5726 h 6862"/>
                <a:gd name="T2" fmla="*/ 5624 w 7436"/>
                <a:gd name="T3" fmla="*/ 6861 h 6862"/>
                <a:gd name="T4" fmla="*/ 5411 w 7436"/>
                <a:gd name="T5" fmla="*/ 6861 h 6862"/>
                <a:gd name="T6" fmla="*/ 3696 w 7436"/>
                <a:gd name="T7" fmla="*/ 5761 h 6862"/>
                <a:gd name="T8" fmla="*/ 1756 w 7436"/>
                <a:gd name="T9" fmla="*/ 1310 h 6862"/>
                <a:gd name="T10" fmla="*/ 219 w 7436"/>
                <a:gd name="T11" fmla="*/ 210 h 6862"/>
                <a:gd name="T12" fmla="*/ 30 w 7436"/>
                <a:gd name="T13" fmla="*/ 197 h 6862"/>
                <a:gd name="T14" fmla="*/ 0 w 7436"/>
                <a:gd name="T15" fmla="*/ 0 h 6862"/>
                <a:gd name="T16" fmla="*/ 3983 w 7436"/>
                <a:gd name="T17" fmla="*/ 0 h 6862"/>
                <a:gd name="T18" fmla="*/ 5613 w 7436"/>
                <a:gd name="T19" fmla="*/ 1135 h 6862"/>
                <a:gd name="T20" fmla="*/ 7435 w 7436"/>
                <a:gd name="T21" fmla="*/ 5329 h 6862"/>
                <a:gd name="T22" fmla="*/ 7263 w 7436"/>
                <a:gd name="T23" fmla="*/ 5726 h 6862"/>
                <a:gd name="T24" fmla="*/ 7263 w 7436"/>
                <a:gd name="T25" fmla="*/ 5726 h 68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436" h="6862">
                  <a:moveTo>
                    <a:pt x="7263" y="5726"/>
                  </a:moveTo>
                  <a:cubicBezTo>
                    <a:pt x="6939" y="6463"/>
                    <a:pt x="6251" y="6861"/>
                    <a:pt x="5624" y="6861"/>
                  </a:cubicBezTo>
                  <a:lnTo>
                    <a:pt x="5411" y="6861"/>
                  </a:lnTo>
                  <a:cubicBezTo>
                    <a:pt x="4682" y="6861"/>
                    <a:pt x="3962" y="6368"/>
                    <a:pt x="3696" y="5761"/>
                  </a:cubicBezTo>
                  <a:lnTo>
                    <a:pt x="1756" y="1310"/>
                  </a:lnTo>
                  <a:cubicBezTo>
                    <a:pt x="1480" y="645"/>
                    <a:pt x="888" y="248"/>
                    <a:pt x="219" y="210"/>
                  </a:cubicBezTo>
                  <a:lnTo>
                    <a:pt x="30" y="197"/>
                  </a:lnTo>
                  <a:lnTo>
                    <a:pt x="0" y="0"/>
                  </a:lnTo>
                  <a:lnTo>
                    <a:pt x="3983" y="0"/>
                  </a:lnTo>
                  <a:cubicBezTo>
                    <a:pt x="4643" y="0"/>
                    <a:pt x="5340" y="508"/>
                    <a:pt x="5613" y="1135"/>
                  </a:cubicBezTo>
                  <a:lnTo>
                    <a:pt x="7435" y="5329"/>
                  </a:lnTo>
                  <a:lnTo>
                    <a:pt x="7263" y="5726"/>
                  </a:lnTo>
                  <a:lnTo>
                    <a:pt x="7263" y="5726"/>
                  </a:lnTo>
                </a:path>
              </a:pathLst>
            </a:custGeom>
            <a:solidFill>
              <a:srgbClr val="00899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7" name="Freeform 2">
              <a:extLst>
                <a:ext uri="{FF2B5EF4-FFF2-40B4-BE49-F238E27FC236}">
                  <a16:creationId xmlns:a16="http://schemas.microsoft.com/office/drawing/2014/main" id="{B4855605-905E-B547-BF96-3ED481B5B7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719066" y="586904"/>
              <a:ext cx="92101" cy="38992"/>
            </a:xfrm>
            <a:custGeom>
              <a:avLst/>
              <a:gdLst>
                <a:gd name="T0" fmla="*/ 1983 w 3623"/>
                <a:gd name="T1" fmla="*/ 397 h 1533"/>
                <a:gd name="T2" fmla="*/ 3622 w 3623"/>
                <a:gd name="T3" fmla="*/ 1532 h 1533"/>
                <a:gd name="T4" fmla="*/ 0 w 3623"/>
                <a:gd name="T5" fmla="*/ 1532 h 1533"/>
                <a:gd name="T6" fmla="*/ 1639 w 3623"/>
                <a:gd name="T7" fmla="*/ 397 h 1533"/>
                <a:gd name="T8" fmla="*/ 1639 w 3623"/>
                <a:gd name="T9" fmla="*/ 397 h 1533"/>
                <a:gd name="T10" fmla="*/ 1811 w 3623"/>
                <a:gd name="T11" fmla="*/ 0 h 1533"/>
                <a:gd name="T12" fmla="*/ 1983 w 3623"/>
                <a:gd name="T13" fmla="*/ 397 h 1533"/>
                <a:gd name="T14" fmla="*/ 1983 w 3623"/>
                <a:gd name="T15" fmla="*/ 397 h 1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23" h="1533">
                  <a:moveTo>
                    <a:pt x="1983" y="397"/>
                  </a:moveTo>
                  <a:cubicBezTo>
                    <a:pt x="2309" y="1134"/>
                    <a:pt x="2996" y="1532"/>
                    <a:pt x="3622" y="1532"/>
                  </a:cubicBezTo>
                  <a:lnTo>
                    <a:pt x="0" y="1532"/>
                  </a:lnTo>
                  <a:cubicBezTo>
                    <a:pt x="627" y="1532"/>
                    <a:pt x="1315" y="1134"/>
                    <a:pt x="1639" y="397"/>
                  </a:cubicBezTo>
                  <a:lnTo>
                    <a:pt x="1639" y="397"/>
                  </a:lnTo>
                  <a:lnTo>
                    <a:pt x="1811" y="0"/>
                  </a:lnTo>
                  <a:lnTo>
                    <a:pt x="1983" y="397"/>
                  </a:lnTo>
                  <a:lnTo>
                    <a:pt x="1983" y="397"/>
                  </a:lnTo>
                </a:path>
              </a:pathLst>
            </a:custGeom>
            <a:solidFill>
              <a:srgbClr val="7A6E6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8" name="Freeform 3">
              <a:extLst>
                <a:ext uri="{FF2B5EF4-FFF2-40B4-BE49-F238E27FC236}">
                  <a16:creationId xmlns:a16="http://schemas.microsoft.com/office/drawing/2014/main" id="{FB780E4C-8729-0149-AE1C-76AEAF0C13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673128" y="451442"/>
              <a:ext cx="188908" cy="174342"/>
            </a:xfrm>
            <a:custGeom>
              <a:avLst/>
              <a:gdLst>
                <a:gd name="T0" fmla="*/ 3453 w 7436"/>
                <a:gd name="T1" fmla="*/ 0 h 6862"/>
                <a:gd name="T2" fmla="*/ 7435 w 7436"/>
                <a:gd name="T3" fmla="*/ 0 h 6862"/>
                <a:gd name="T4" fmla="*/ 7405 w 7436"/>
                <a:gd name="T5" fmla="*/ 197 h 6862"/>
                <a:gd name="T6" fmla="*/ 7216 w 7436"/>
                <a:gd name="T7" fmla="*/ 210 h 6862"/>
                <a:gd name="T8" fmla="*/ 5679 w 7436"/>
                <a:gd name="T9" fmla="*/ 1310 h 6862"/>
                <a:gd name="T10" fmla="*/ 3739 w 7436"/>
                <a:gd name="T11" fmla="*/ 5761 h 6862"/>
                <a:gd name="T12" fmla="*/ 2024 w 7436"/>
                <a:gd name="T13" fmla="*/ 6861 h 6862"/>
                <a:gd name="T14" fmla="*/ 1811 w 7436"/>
                <a:gd name="T15" fmla="*/ 6861 h 6862"/>
                <a:gd name="T16" fmla="*/ 172 w 7436"/>
                <a:gd name="T17" fmla="*/ 5726 h 6862"/>
                <a:gd name="T18" fmla="*/ 172 w 7436"/>
                <a:gd name="T19" fmla="*/ 5726 h 6862"/>
                <a:gd name="T20" fmla="*/ 0 w 7436"/>
                <a:gd name="T21" fmla="*/ 5329 h 6862"/>
                <a:gd name="T22" fmla="*/ 1822 w 7436"/>
                <a:gd name="T23" fmla="*/ 1135 h 6862"/>
                <a:gd name="T24" fmla="*/ 3453 w 7436"/>
                <a:gd name="T25" fmla="*/ 0 h 68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436" h="6862">
                  <a:moveTo>
                    <a:pt x="3453" y="0"/>
                  </a:moveTo>
                  <a:lnTo>
                    <a:pt x="7435" y="0"/>
                  </a:lnTo>
                  <a:lnTo>
                    <a:pt x="7405" y="197"/>
                  </a:lnTo>
                  <a:lnTo>
                    <a:pt x="7216" y="210"/>
                  </a:lnTo>
                  <a:cubicBezTo>
                    <a:pt x="6546" y="248"/>
                    <a:pt x="5955" y="645"/>
                    <a:pt x="5679" y="1310"/>
                  </a:cubicBezTo>
                  <a:lnTo>
                    <a:pt x="3739" y="5761"/>
                  </a:lnTo>
                  <a:cubicBezTo>
                    <a:pt x="3474" y="6368"/>
                    <a:pt x="2755" y="6861"/>
                    <a:pt x="2024" y="6861"/>
                  </a:cubicBezTo>
                  <a:lnTo>
                    <a:pt x="1811" y="6861"/>
                  </a:lnTo>
                  <a:cubicBezTo>
                    <a:pt x="1184" y="6861"/>
                    <a:pt x="496" y="6463"/>
                    <a:pt x="172" y="5726"/>
                  </a:cubicBezTo>
                  <a:lnTo>
                    <a:pt x="172" y="5726"/>
                  </a:lnTo>
                  <a:lnTo>
                    <a:pt x="0" y="5329"/>
                  </a:lnTo>
                  <a:lnTo>
                    <a:pt x="1822" y="1135"/>
                  </a:lnTo>
                  <a:cubicBezTo>
                    <a:pt x="2097" y="508"/>
                    <a:pt x="2794" y="0"/>
                    <a:pt x="3453" y="0"/>
                  </a:cubicBezTo>
                </a:path>
              </a:pathLst>
            </a:custGeom>
            <a:solidFill>
              <a:srgbClr val="EBA9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27454465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with no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 Same Side Corner Rectangle 9">
            <a:extLst>
              <a:ext uri="{FF2B5EF4-FFF2-40B4-BE49-F238E27FC236}">
                <a16:creationId xmlns:a16="http://schemas.microsoft.com/office/drawing/2014/main" id="{5181393F-3DB4-6445-B88D-BEC62B001A64}"/>
              </a:ext>
            </a:extLst>
          </p:cNvPr>
          <p:cNvSpPr>
            <a:spLocks noChangeAspect="1"/>
          </p:cNvSpPr>
          <p:nvPr userDrawn="1"/>
        </p:nvSpPr>
        <p:spPr>
          <a:xfrm rot="5400000">
            <a:off x="17624" y="310553"/>
            <a:ext cx="486000" cy="52125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89EC4F-271C-8945-8D16-B9A68D13AA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0569" y="1879253"/>
            <a:ext cx="4857269" cy="1384995"/>
          </a:xfrm>
        </p:spPr>
        <p:txBody>
          <a:bodyPr anchor="ctr"/>
          <a:lstStyle>
            <a:lvl1pPr algn="l">
              <a:defRPr sz="5000">
                <a:latin typeface="+mj-lt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F00FB8F-11AB-BB46-B897-DACDA8B9F328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74748" y="487752"/>
            <a:ext cx="358640" cy="165600"/>
            <a:chOff x="-862035" y="451442"/>
            <a:chExt cx="377815" cy="174454"/>
          </a:xfrm>
        </p:grpSpPr>
        <p:sp>
          <p:nvSpPr>
            <p:cNvPr id="6" name="Freeform 1">
              <a:extLst>
                <a:ext uri="{FF2B5EF4-FFF2-40B4-BE49-F238E27FC236}">
                  <a16:creationId xmlns:a16="http://schemas.microsoft.com/office/drawing/2014/main" id="{FED25858-8802-7242-B21A-4BF3FDCD6D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862035" y="451442"/>
              <a:ext cx="188908" cy="174342"/>
            </a:xfrm>
            <a:custGeom>
              <a:avLst/>
              <a:gdLst>
                <a:gd name="T0" fmla="*/ 7263 w 7436"/>
                <a:gd name="T1" fmla="*/ 5726 h 6862"/>
                <a:gd name="T2" fmla="*/ 5624 w 7436"/>
                <a:gd name="T3" fmla="*/ 6861 h 6862"/>
                <a:gd name="T4" fmla="*/ 5411 w 7436"/>
                <a:gd name="T5" fmla="*/ 6861 h 6862"/>
                <a:gd name="T6" fmla="*/ 3696 w 7436"/>
                <a:gd name="T7" fmla="*/ 5761 h 6862"/>
                <a:gd name="T8" fmla="*/ 1756 w 7436"/>
                <a:gd name="T9" fmla="*/ 1310 h 6862"/>
                <a:gd name="T10" fmla="*/ 219 w 7436"/>
                <a:gd name="T11" fmla="*/ 210 h 6862"/>
                <a:gd name="T12" fmla="*/ 30 w 7436"/>
                <a:gd name="T13" fmla="*/ 197 h 6862"/>
                <a:gd name="T14" fmla="*/ 0 w 7436"/>
                <a:gd name="T15" fmla="*/ 0 h 6862"/>
                <a:gd name="T16" fmla="*/ 3983 w 7436"/>
                <a:gd name="T17" fmla="*/ 0 h 6862"/>
                <a:gd name="T18" fmla="*/ 5613 w 7436"/>
                <a:gd name="T19" fmla="*/ 1135 h 6862"/>
                <a:gd name="T20" fmla="*/ 7435 w 7436"/>
                <a:gd name="T21" fmla="*/ 5329 h 6862"/>
                <a:gd name="T22" fmla="*/ 7263 w 7436"/>
                <a:gd name="T23" fmla="*/ 5726 h 6862"/>
                <a:gd name="T24" fmla="*/ 7263 w 7436"/>
                <a:gd name="T25" fmla="*/ 5726 h 68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436" h="6862">
                  <a:moveTo>
                    <a:pt x="7263" y="5726"/>
                  </a:moveTo>
                  <a:cubicBezTo>
                    <a:pt x="6939" y="6463"/>
                    <a:pt x="6251" y="6861"/>
                    <a:pt x="5624" y="6861"/>
                  </a:cubicBezTo>
                  <a:lnTo>
                    <a:pt x="5411" y="6861"/>
                  </a:lnTo>
                  <a:cubicBezTo>
                    <a:pt x="4682" y="6861"/>
                    <a:pt x="3962" y="6368"/>
                    <a:pt x="3696" y="5761"/>
                  </a:cubicBezTo>
                  <a:lnTo>
                    <a:pt x="1756" y="1310"/>
                  </a:lnTo>
                  <a:cubicBezTo>
                    <a:pt x="1480" y="645"/>
                    <a:pt x="888" y="248"/>
                    <a:pt x="219" y="210"/>
                  </a:cubicBezTo>
                  <a:lnTo>
                    <a:pt x="30" y="197"/>
                  </a:lnTo>
                  <a:lnTo>
                    <a:pt x="0" y="0"/>
                  </a:lnTo>
                  <a:lnTo>
                    <a:pt x="3983" y="0"/>
                  </a:lnTo>
                  <a:cubicBezTo>
                    <a:pt x="4643" y="0"/>
                    <a:pt x="5340" y="508"/>
                    <a:pt x="5613" y="1135"/>
                  </a:cubicBezTo>
                  <a:lnTo>
                    <a:pt x="7435" y="5329"/>
                  </a:lnTo>
                  <a:lnTo>
                    <a:pt x="7263" y="5726"/>
                  </a:lnTo>
                  <a:lnTo>
                    <a:pt x="7263" y="5726"/>
                  </a:lnTo>
                </a:path>
              </a:pathLst>
            </a:custGeom>
            <a:solidFill>
              <a:srgbClr val="00899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7" name="Freeform 2">
              <a:extLst>
                <a:ext uri="{FF2B5EF4-FFF2-40B4-BE49-F238E27FC236}">
                  <a16:creationId xmlns:a16="http://schemas.microsoft.com/office/drawing/2014/main" id="{AF65F9D0-4ADC-E84D-9ACF-5F379B4BA5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719066" y="586904"/>
              <a:ext cx="92101" cy="38992"/>
            </a:xfrm>
            <a:custGeom>
              <a:avLst/>
              <a:gdLst>
                <a:gd name="T0" fmla="*/ 1983 w 3623"/>
                <a:gd name="T1" fmla="*/ 397 h 1533"/>
                <a:gd name="T2" fmla="*/ 3622 w 3623"/>
                <a:gd name="T3" fmla="*/ 1532 h 1533"/>
                <a:gd name="T4" fmla="*/ 0 w 3623"/>
                <a:gd name="T5" fmla="*/ 1532 h 1533"/>
                <a:gd name="T6" fmla="*/ 1639 w 3623"/>
                <a:gd name="T7" fmla="*/ 397 h 1533"/>
                <a:gd name="T8" fmla="*/ 1639 w 3623"/>
                <a:gd name="T9" fmla="*/ 397 h 1533"/>
                <a:gd name="T10" fmla="*/ 1811 w 3623"/>
                <a:gd name="T11" fmla="*/ 0 h 1533"/>
                <a:gd name="T12" fmla="*/ 1983 w 3623"/>
                <a:gd name="T13" fmla="*/ 397 h 1533"/>
                <a:gd name="T14" fmla="*/ 1983 w 3623"/>
                <a:gd name="T15" fmla="*/ 397 h 1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23" h="1533">
                  <a:moveTo>
                    <a:pt x="1983" y="397"/>
                  </a:moveTo>
                  <a:cubicBezTo>
                    <a:pt x="2309" y="1134"/>
                    <a:pt x="2996" y="1532"/>
                    <a:pt x="3622" y="1532"/>
                  </a:cubicBezTo>
                  <a:lnTo>
                    <a:pt x="0" y="1532"/>
                  </a:lnTo>
                  <a:cubicBezTo>
                    <a:pt x="627" y="1532"/>
                    <a:pt x="1315" y="1134"/>
                    <a:pt x="1639" y="397"/>
                  </a:cubicBezTo>
                  <a:lnTo>
                    <a:pt x="1639" y="397"/>
                  </a:lnTo>
                  <a:lnTo>
                    <a:pt x="1811" y="0"/>
                  </a:lnTo>
                  <a:lnTo>
                    <a:pt x="1983" y="397"/>
                  </a:lnTo>
                  <a:lnTo>
                    <a:pt x="1983" y="397"/>
                  </a:lnTo>
                </a:path>
              </a:pathLst>
            </a:custGeom>
            <a:solidFill>
              <a:srgbClr val="7A6E6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8" name="Freeform 3">
              <a:extLst>
                <a:ext uri="{FF2B5EF4-FFF2-40B4-BE49-F238E27FC236}">
                  <a16:creationId xmlns:a16="http://schemas.microsoft.com/office/drawing/2014/main" id="{DFEF97C5-2CEE-AA41-8C92-E0B5A1E30F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673128" y="451442"/>
              <a:ext cx="188908" cy="174342"/>
            </a:xfrm>
            <a:custGeom>
              <a:avLst/>
              <a:gdLst>
                <a:gd name="T0" fmla="*/ 3453 w 7436"/>
                <a:gd name="T1" fmla="*/ 0 h 6862"/>
                <a:gd name="T2" fmla="*/ 7435 w 7436"/>
                <a:gd name="T3" fmla="*/ 0 h 6862"/>
                <a:gd name="T4" fmla="*/ 7405 w 7436"/>
                <a:gd name="T5" fmla="*/ 197 h 6862"/>
                <a:gd name="T6" fmla="*/ 7216 w 7436"/>
                <a:gd name="T7" fmla="*/ 210 h 6862"/>
                <a:gd name="T8" fmla="*/ 5679 w 7436"/>
                <a:gd name="T9" fmla="*/ 1310 h 6862"/>
                <a:gd name="T10" fmla="*/ 3739 w 7436"/>
                <a:gd name="T11" fmla="*/ 5761 h 6862"/>
                <a:gd name="T12" fmla="*/ 2024 w 7436"/>
                <a:gd name="T13" fmla="*/ 6861 h 6862"/>
                <a:gd name="T14" fmla="*/ 1811 w 7436"/>
                <a:gd name="T15" fmla="*/ 6861 h 6862"/>
                <a:gd name="T16" fmla="*/ 172 w 7436"/>
                <a:gd name="T17" fmla="*/ 5726 h 6862"/>
                <a:gd name="T18" fmla="*/ 172 w 7436"/>
                <a:gd name="T19" fmla="*/ 5726 h 6862"/>
                <a:gd name="T20" fmla="*/ 0 w 7436"/>
                <a:gd name="T21" fmla="*/ 5329 h 6862"/>
                <a:gd name="T22" fmla="*/ 1822 w 7436"/>
                <a:gd name="T23" fmla="*/ 1135 h 6862"/>
                <a:gd name="T24" fmla="*/ 3453 w 7436"/>
                <a:gd name="T25" fmla="*/ 0 h 68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436" h="6862">
                  <a:moveTo>
                    <a:pt x="3453" y="0"/>
                  </a:moveTo>
                  <a:lnTo>
                    <a:pt x="7435" y="0"/>
                  </a:lnTo>
                  <a:lnTo>
                    <a:pt x="7405" y="197"/>
                  </a:lnTo>
                  <a:lnTo>
                    <a:pt x="7216" y="210"/>
                  </a:lnTo>
                  <a:cubicBezTo>
                    <a:pt x="6546" y="248"/>
                    <a:pt x="5955" y="645"/>
                    <a:pt x="5679" y="1310"/>
                  </a:cubicBezTo>
                  <a:lnTo>
                    <a:pt x="3739" y="5761"/>
                  </a:lnTo>
                  <a:cubicBezTo>
                    <a:pt x="3474" y="6368"/>
                    <a:pt x="2755" y="6861"/>
                    <a:pt x="2024" y="6861"/>
                  </a:cubicBezTo>
                  <a:lnTo>
                    <a:pt x="1811" y="6861"/>
                  </a:lnTo>
                  <a:cubicBezTo>
                    <a:pt x="1184" y="6861"/>
                    <a:pt x="496" y="6463"/>
                    <a:pt x="172" y="5726"/>
                  </a:cubicBezTo>
                  <a:lnTo>
                    <a:pt x="172" y="5726"/>
                  </a:lnTo>
                  <a:lnTo>
                    <a:pt x="0" y="5329"/>
                  </a:lnTo>
                  <a:lnTo>
                    <a:pt x="1822" y="1135"/>
                  </a:lnTo>
                  <a:cubicBezTo>
                    <a:pt x="2097" y="508"/>
                    <a:pt x="2794" y="0"/>
                    <a:pt x="3453" y="0"/>
                  </a:cubicBezTo>
                </a:path>
              </a:pathLst>
            </a:custGeom>
            <a:solidFill>
              <a:srgbClr val="EBA9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30434715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E647F2DA-9005-8E4C-9B77-05F95664400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139536" y="0"/>
            <a:ext cx="6763690" cy="5143500"/>
          </a:xfrm>
          <a:custGeom>
            <a:avLst/>
            <a:gdLst>
              <a:gd name="connsiteX0" fmla="*/ 3761909 w 6744901"/>
              <a:gd name="connsiteY0" fmla="*/ 0 h 5129212"/>
              <a:gd name="connsiteX1" fmla="*/ 6744901 w 6744901"/>
              <a:gd name="connsiteY1" fmla="*/ 0 h 5129212"/>
              <a:gd name="connsiteX2" fmla="*/ 6722428 w 6744901"/>
              <a:gd name="connsiteY2" fmla="*/ 147598 h 5129212"/>
              <a:gd name="connsiteX3" fmla="*/ 6580857 w 6744901"/>
              <a:gd name="connsiteY3" fmla="*/ 157341 h 5129212"/>
              <a:gd name="connsiteX4" fmla="*/ 5429453 w 6744901"/>
              <a:gd name="connsiteY4" fmla="*/ 981435 h 5129212"/>
              <a:gd name="connsiteX5" fmla="*/ 3976149 w 6744901"/>
              <a:gd name="connsiteY5" fmla="*/ 4316107 h 5129212"/>
              <a:gd name="connsiteX6" fmla="*/ 2895695 w 6744901"/>
              <a:gd name="connsiteY6" fmla="*/ 5123442 h 5129212"/>
              <a:gd name="connsiteX7" fmla="*/ 2848705 w 6744901"/>
              <a:gd name="connsiteY7" fmla="*/ 5129212 h 5129212"/>
              <a:gd name="connsiteX8" fmla="*/ 0 w 6744901"/>
              <a:gd name="connsiteY8" fmla="*/ 5129212 h 5129212"/>
              <a:gd name="connsiteX9" fmla="*/ 176679 w 6744901"/>
              <a:gd name="connsiteY9" fmla="*/ 5088223 h 5129212"/>
              <a:gd name="connsiteX10" fmla="*/ 1049199 w 6744901"/>
              <a:gd name="connsiteY10" fmla="*/ 4292229 h 5129212"/>
              <a:gd name="connsiteX11" fmla="*/ 1177104 w 6744901"/>
              <a:gd name="connsiteY11" fmla="*/ 3996851 h 5129212"/>
              <a:gd name="connsiteX12" fmla="*/ 1175181 w 6744901"/>
              <a:gd name="connsiteY12" fmla="*/ 3992434 h 5129212"/>
              <a:gd name="connsiteX13" fmla="*/ 2540072 w 6744901"/>
              <a:gd name="connsiteY13" fmla="*/ 850335 h 5129212"/>
              <a:gd name="connsiteX14" fmla="*/ 3761909 w 6744901"/>
              <a:gd name="connsiteY14" fmla="*/ 0 h 5129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744901" h="5129212">
                <a:moveTo>
                  <a:pt x="3761909" y="0"/>
                </a:moveTo>
                <a:lnTo>
                  <a:pt x="6744901" y="0"/>
                </a:lnTo>
                <a:lnTo>
                  <a:pt x="6722428" y="147598"/>
                </a:lnTo>
                <a:lnTo>
                  <a:pt x="6580857" y="157341"/>
                </a:lnTo>
                <a:cubicBezTo>
                  <a:pt x="6078928" y="185791"/>
                  <a:pt x="5636211" y="483223"/>
                  <a:pt x="5429453" y="981435"/>
                </a:cubicBezTo>
                <a:lnTo>
                  <a:pt x="3976149" y="4316107"/>
                </a:lnTo>
                <a:cubicBezTo>
                  <a:pt x="3802444" y="4714011"/>
                  <a:pt x="3368354" y="5046530"/>
                  <a:pt x="2895695" y="5123442"/>
                </a:cubicBezTo>
                <a:lnTo>
                  <a:pt x="2848705" y="5129212"/>
                </a:lnTo>
                <a:lnTo>
                  <a:pt x="0" y="5129212"/>
                </a:lnTo>
                <a:lnTo>
                  <a:pt x="176679" y="5088223"/>
                </a:lnTo>
                <a:cubicBezTo>
                  <a:pt x="531398" y="4978360"/>
                  <a:pt x="867046" y="4706811"/>
                  <a:pt x="1049199" y="4292229"/>
                </a:cubicBezTo>
                <a:lnTo>
                  <a:pt x="1177104" y="3996851"/>
                </a:lnTo>
                <a:lnTo>
                  <a:pt x="1175181" y="3992434"/>
                </a:lnTo>
                <a:lnTo>
                  <a:pt x="2540072" y="850335"/>
                </a:lnTo>
                <a:cubicBezTo>
                  <a:pt x="2746101" y="380597"/>
                  <a:pt x="3268217" y="0"/>
                  <a:pt x="3761909" y="0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89EC4F-271C-8945-8D16-B9A68D13A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569" y="400654"/>
            <a:ext cx="5010118" cy="346249"/>
          </a:xfrm>
        </p:spPr>
        <p:txBody>
          <a:bodyPr/>
          <a:lstStyle>
            <a:lvl1pPr>
              <a:defRPr sz="250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0A13BB-0E0C-0247-ADBA-EE939FBD80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569" y="1214438"/>
            <a:ext cx="5010118" cy="3497941"/>
          </a:xfrm>
        </p:spPr>
        <p:txBody>
          <a:bodyPr/>
          <a:lstStyle>
            <a:lvl1pPr marL="285750" indent="-285750">
              <a:spcAft>
                <a:spcPts val="12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500">
                <a:latin typeface="+mn-lt"/>
              </a:defRPr>
            </a:lvl1pPr>
            <a:lvl2pPr marL="457200" indent="0">
              <a:buNone/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3B2FB87-E0A7-0841-A055-8E4B25680F9E}"/>
              </a:ext>
            </a:extLst>
          </p:cNvPr>
          <p:cNvSpPr txBox="1"/>
          <p:nvPr userDrawn="1"/>
        </p:nvSpPr>
        <p:spPr>
          <a:xfrm>
            <a:off x="9585883" y="863590"/>
            <a:ext cx="1996517" cy="341632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FreightSansLFPro" panose="02000506030000020004" pitchFamily="50" charset="0"/>
              <a:buNone/>
              <a:tabLst/>
              <a:defRPr/>
            </a:pPr>
            <a:r>
              <a:rPr lang="en-ID" sz="1200" b="1" dirty="0">
                <a:solidFill>
                  <a:schemeClr val="tx1"/>
                </a:solidFill>
                <a:latin typeface="Century Gothic" panose="020B0502020202020204" pitchFamily="34" charset="0"/>
              </a:rPr>
              <a:t>TO CUSTOMIZE WITH</a:t>
            </a:r>
            <a:r>
              <a:rPr lang="en-ID" sz="1200" b="1" baseline="0" dirty="0">
                <a:solidFill>
                  <a:schemeClr val="tx1"/>
                </a:solidFill>
                <a:latin typeface="Century Gothic" panose="020B0502020202020204" pitchFamily="34" charset="0"/>
              </a:rPr>
              <a:t> </a:t>
            </a:r>
            <a:br>
              <a:rPr lang="en-ID" sz="1200" b="1" baseline="0" dirty="0">
                <a:solidFill>
                  <a:schemeClr val="tx1"/>
                </a:solidFill>
                <a:latin typeface="Century Gothic" panose="020B0502020202020204" pitchFamily="34" charset="0"/>
              </a:rPr>
            </a:br>
            <a:r>
              <a:rPr lang="en-ID" sz="1200" b="1" baseline="0" dirty="0">
                <a:solidFill>
                  <a:schemeClr val="tx1"/>
                </a:solidFill>
                <a:latin typeface="Century Gothic" panose="020B0502020202020204" pitchFamily="34" charset="0"/>
              </a:rPr>
              <a:t>A NEW PICTURE</a:t>
            </a:r>
            <a:endParaRPr lang="en-ID" sz="1200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FreightSansLFPro" panose="02000506030000020004" pitchFamily="50" charset="0"/>
              <a:buNone/>
              <a:tabLst/>
              <a:defRPr/>
            </a:pPr>
            <a:endParaRPr lang="en-US" sz="1200" b="0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FreightSansLFPro" panose="02000506030000020004" pitchFamily="50" charset="0"/>
              <a:buNone/>
              <a:tabLst/>
              <a:defRPr/>
            </a:pPr>
            <a:r>
              <a:rPr sz="1200" b="1" dirty="0">
                <a:solidFill>
                  <a:schemeClr val="tx1"/>
                </a:solidFill>
                <a:latin typeface="Century Gothic" panose="020B0502020202020204" pitchFamily="34" charset="0"/>
              </a:rPr>
              <a:t>Delete</a:t>
            </a:r>
            <a:r>
              <a:rPr sz="1200" b="0" dirty="0">
                <a:solidFill>
                  <a:schemeClr val="tx1"/>
                </a:solidFill>
                <a:latin typeface="Century Gothic" panose="020B0502020202020204" pitchFamily="34" charset="0"/>
              </a:rPr>
              <a:t> </a:t>
            </a:r>
            <a:r>
              <a:rPr sz="1200" b="0" baseline="0" dirty="0">
                <a:solidFill>
                  <a:schemeClr val="tx1"/>
                </a:solidFill>
                <a:latin typeface="Century Gothic" panose="020B0502020202020204" pitchFamily="34" charset="0"/>
              </a:rPr>
              <a:t>the current picture, if there is one.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FreightSansLFPro" panose="02000506030000020004" pitchFamily="50" charset="0"/>
              <a:buNone/>
              <a:tabLst/>
              <a:defRPr/>
            </a:pPr>
            <a:r>
              <a:rPr sz="1200" b="0" dirty="0">
                <a:solidFill>
                  <a:schemeClr val="tx1"/>
                </a:solidFill>
                <a:latin typeface="Century Gothic" panose="020B0502020202020204" pitchFamily="34" charset="0"/>
              </a:rPr>
              <a:t>On the </a:t>
            </a:r>
            <a:r>
              <a:rPr sz="1200" b="1" dirty="0">
                <a:solidFill>
                  <a:schemeClr val="tx1"/>
                </a:solidFill>
                <a:latin typeface="Century Gothic" panose="020B0502020202020204" pitchFamily="34" charset="0"/>
              </a:rPr>
              <a:t>Insert</a:t>
            </a:r>
            <a:r>
              <a:rPr sz="1200" b="0" dirty="0">
                <a:solidFill>
                  <a:schemeClr val="tx1"/>
                </a:solidFill>
                <a:latin typeface="Century Gothic" panose="020B0502020202020204" pitchFamily="34" charset="0"/>
              </a:rPr>
              <a:t> tab, click</a:t>
            </a:r>
            <a:r>
              <a:rPr sz="1200" b="0" baseline="0" dirty="0">
                <a:solidFill>
                  <a:schemeClr val="tx1"/>
                </a:solidFill>
                <a:latin typeface="Century Gothic" panose="020B0502020202020204" pitchFamily="34" charset="0"/>
              </a:rPr>
              <a:t> the </a:t>
            </a:r>
            <a:r>
              <a:rPr sz="1200" b="1" baseline="0" dirty="0">
                <a:solidFill>
                  <a:schemeClr val="tx1"/>
                </a:solidFill>
                <a:latin typeface="Century Gothic" panose="020B0502020202020204" pitchFamily="34" charset="0"/>
              </a:rPr>
              <a:t>Pictures</a:t>
            </a:r>
            <a:r>
              <a:rPr sz="1200" b="0" baseline="0" dirty="0">
                <a:solidFill>
                  <a:schemeClr val="tx1"/>
                </a:solidFill>
                <a:latin typeface="Century Gothic" panose="020B0502020202020204" pitchFamily="34" charset="0"/>
              </a:rPr>
              <a:t> button.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FreightSansLFPro" panose="02000506030000020004" pitchFamily="50" charset="0"/>
              <a:buNone/>
              <a:tabLst/>
              <a:defRPr/>
            </a:pPr>
            <a:r>
              <a:rPr sz="1200" b="0" baseline="0" dirty="0">
                <a:solidFill>
                  <a:schemeClr val="tx1"/>
                </a:solidFill>
                <a:latin typeface="Century Gothic" panose="020B0502020202020204" pitchFamily="34" charset="0"/>
              </a:rPr>
              <a:t>Navigate to the image you want to use and select </a:t>
            </a:r>
            <a:r>
              <a:rPr sz="1200" b="1" baseline="0" dirty="0">
                <a:solidFill>
                  <a:schemeClr val="tx1"/>
                </a:solidFill>
                <a:latin typeface="Century Gothic" panose="020B0502020202020204" pitchFamily="34" charset="0"/>
              </a:rPr>
              <a:t>Insert</a:t>
            </a:r>
            <a:r>
              <a:rPr sz="1200" b="0" baseline="0" dirty="0">
                <a:solidFill>
                  <a:schemeClr val="tx1"/>
                </a:solidFill>
                <a:latin typeface="Century Gothic" panose="020B0502020202020204" pitchFamily="34" charset="0"/>
              </a:rPr>
              <a:t>.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FreightSansLFPro" panose="02000506030000020004" pitchFamily="50" charset="0"/>
              <a:buNone/>
              <a:tabLst/>
              <a:defRPr/>
            </a:pPr>
            <a:r>
              <a:rPr sz="1200" b="0" baseline="0" dirty="0">
                <a:solidFill>
                  <a:schemeClr val="tx1"/>
                </a:solidFill>
                <a:latin typeface="Century Gothic" panose="020B0502020202020204" pitchFamily="34" charset="0"/>
              </a:rPr>
              <a:t>Resize the picture to fit the slide, as needed. Hold the </a:t>
            </a:r>
            <a:r>
              <a:rPr sz="1200" b="1" baseline="0" dirty="0">
                <a:solidFill>
                  <a:schemeClr val="tx1"/>
                </a:solidFill>
                <a:latin typeface="Century Gothic" panose="020B0502020202020204" pitchFamily="34" charset="0"/>
              </a:rPr>
              <a:t>Shift key </a:t>
            </a:r>
            <a:r>
              <a:rPr sz="1200" b="0" baseline="0" dirty="0">
                <a:solidFill>
                  <a:schemeClr val="tx1"/>
                </a:solidFill>
                <a:latin typeface="Century Gothic" panose="020B0502020202020204" pitchFamily="34" charset="0"/>
              </a:rPr>
              <a:t>and click and drag a corner.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FreightSansLFPro" panose="02000506030000020004" pitchFamily="50" charset="0"/>
              <a:buNone/>
              <a:tabLst/>
              <a:defRPr/>
            </a:pPr>
            <a:r>
              <a:rPr sz="1200" b="0" baseline="0" dirty="0">
                <a:solidFill>
                  <a:schemeClr val="tx1"/>
                </a:solidFill>
                <a:latin typeface="Century Gothic" panose="020B0502020202020204" pitchFamily="34" charset="0"/>
              </a:rPr>
              <a:t>Click the </a:t>
            </a:r>
            <a:r>
              <a:rPr sz="1200" b="1" baseline="0" dirty="0">
                <a:solidFill>
                  <a:schemeClr val="tx1"/>
                </a:solidFill>
                <a:latin typeface="Century Gothic" panose="020B0502020202020204" pitchFamily="34" charset="0"/>
              </a:rPr>
              <a:t>Reset</a:t>
            </a:r>
            <a:r>
              <a:rPr sz="1200" b="0" baseline="0" dirty="0">
                <a:solidFill>
                  <a:schemeClr val="tx1"/>
                </a:solidFill>
                <a:latin typeface="Century Gothic" panose="020B0502020202020204" pitchFamily="34" charset="0"/>
              </a:rPr>
              <a:t> button to reapply the Layout</a:t>
            </a:r>
          </a:p>
        </p:txBody>
      </p:sp>
    </p:spTree>
    <p:extLst>
      <p:ext uri="{BB962C8B-B14F-4D97-AF65-F5344CB8AC3E}">
        <p14:creationId xmlns:p14="http://schemas.microsoft.com/office/powerpoint/2010/main" val="1905353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Paragraph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89EC4F-271C-8945-8D16-B9A68D13A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569" y="400654"/>
            <a:ext cx="7848621" cy="346249"/>
          </a:xfrm>
        </p:spPr>
        <p:txBody>
          <a:bodyPr/>
          <a:lstStyle>
            <a:lvl1pPr>
              <a:defRPr sz="250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0A13BB-0E0C-0247-ADBA-EE939FBD80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569" y="1214438"/>
            <a:ext cx="7848621" cy="3497941"/>
          </a:xfrm>
        </p:spPr>
        <p:txBody>
          <a:bodyPr/>
          <a:lstStyle>
            <a:lvl1pPr marL="0" indent="0">
              <a:spcAft>
                <a:spcPts val="1200"/>
              </a:spcAft>
              <a:buClr>
                <a:schemeClr val="accent2"/>
              </a:buClr>
              <a:buNone/>
              <a:defRPr sz="1500"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5333894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with sub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89EC4F-271C-8945-8D16-B9A68D13A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569" y="400654"/>
            <a:ext cx="7848621" cy="346249"/>
          </a:xfrm>
        </p:spPr>
        <p:txBody>
          <a:bodyPr/>
          <a:lstStyle>
            <a:lvl1pPr>
              <a:defRPr sz="250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0A13BB-0E0C-0247-ADBA-EE939FBD80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569" y="1545707"/>
            <a:ext cx="7848621" cy="3166672"/>
          </a:xfrm>
        </p:spPr>
        <p:txBody>
          <a:bodyPr/>
          <a:lstStyle>
            <a:lvl1pPr marL="0" indent="0">
              <a:spcAft>
                <a:spcPts val="1200"/>
              </a:spcAft>
              <a:buClr>
                <a:schemeClr val="accent2"/>
              </a:buClr>
              <a:buNone/>
              <a:defRPr sz="1500">
                <a:latin typeface="+mn-lt"/>
              </a:defRPr>
            </a:lvl1pPr>
            <a:lvl2pPr marL="457200" indent="0">
              <a:buNone/>
              <a:defRPr>
                <a:latin typeface="+mn-lt"/>
              </a:defRPr>
            </a:lvl2pPr>
            <a:lvl3pPr marL="914400" indent="0">
              <a:buNone/>
              <a:defRPr>
                <a:latin typeface="+mn-lt"/>
              </a:defRPr>
            </a:lvl3pPr>
            <a:lvl4pPr marL="1371600" indent="0">
              <a:buNone/>
              <a:defRPr>
                <a:latin typeface="+mn-lt"/>
              </a:defRPr>
            </a:lvl4pPr>
            <a:lvl5pPr marL="1828800" indent="0">
              <a:buNone/>
              <a:defRPr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FEB9F84-965C-9B4D-AF62-DACAA986D9B7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700569" y="1022008"/>
            <a:ext cx="7848621" cy="248594"/>
          </a:xfrm>
        </p:spPr>
        <p:txBody>
          <a:bodyPr wrap="square">
            <a:spAutoFit/>
          </a:bodyPr>
          <a:lstStyle>
            <a:lvl1pPr marL="0" indent="0">
              <a:buClr>
                <a:schemeClr val="accent2"/>
              </a:buClr>
              <a:buNone/>
              <a:defRPr sz="160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>
                <a:latin typeface="+mn-lt"/>
              </a:defRPr>
            </a:lvl2pPr>
            <a:lvl3pPr marL="914400" indent="0">
              <a:buNone/>
              <a:defRPr>
                <a:latin typeface="+mn-lt"/>
              </a:defRPr>
            </a:lvl3pPr>
            <a:lvl4pPr marL="1371600" indent="0">
              <a:buNone/>
              <a:defRPr>
                <a:latin typeface="+mn-lt"/>
              </a:defRPr>
            </a:lvl4pPr>
            <a:lvl5pPr marL="1828800" indent="0">
              <a:buNone/>
              <a:defRPr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623771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5C8EDAFB-6F7E-C048-AACB-47DB01A03CB6}"/>
              </a:ext>
            </a:extLst>
          </p:cNvPr>
          <p:cNvGrpSpPr/>
          <p:nvPr userDrawn="1"/>
        </p:nvGrpSpPr>
        <p:grpSpPr>
          <a:xfrm>
            <a:off x="1779102" y="0"/>
            <a:ext cx="9144000" cy="5158800"/>
            <a:chOff x="1779102" y="0"/>
            <a:chExt cx="9144000" cy="51588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FB8947E5-F25F-8F43-A62F-A2471C7CFD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779102" y="0"/>
              <a:ext cx="9144000" cy="514350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96F5B96-9559-0845-891E-3FFE1A075F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720563" y="2571750"/>
              <a:ext cx="2816296" cy="258705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956B590-CA37-6441-866C-625A9E2F5B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823043" y="0"/>
              <a:ext cx="2506950" cy="2941191"/>
            </a:xfrm>
            <a:prstGeom prst="rect">
              <a:avLst/>
            </a:prstGeom>
          </p:spPr>
        </p:pic>
      </p:grpSp>
      <p:sp>
        <p:nvSpPr>
          <p:cNvPr id="7" name="Title 1">
            <a:extLst>
              <a:ext uri="{FF2B5EF4-FFF2-40B4-BE49-F238E27FC236}">
                <a16:creationId xmlns:a16="http://schemas.microsoft.com/office/drawing/2014/main" id="{B3A7F71D-AABF-8D48-95C6-9BF3C4E49F0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77426" y="1535478"/>
            <a:ext cx="4708988" cy="1523494"/>
          </a:xfrm>
        </p:spPr>
        <p:txBody>
          <a:bodyPr anchor="b"/>
          <a:lstStyle>
            <a:lvl1pPr algn="l">
              <a:defRPr sz="5500">
                <a:latin typeface="+mj-lt"/>
              </a:defRPr>
            </a:lvl1pPr>
          </a:lstStyle>
          <a:p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8D6E2C45-267B-C344-B810-837D7B23DF3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77425" y="3303902"/>
            <a:ext cx="4708988" cy="279757"/>
          </a:xfr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Aft>
                <a:spcPts val="0"/>
              </a:spcAft>
              <a:buNone/>
              <a:defRPr sz="1800" b="1" cap="none" spc="0" baseline="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subtitle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49A4B22-6F7A-CA4F-BCDD-ED6F2A7D43CC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77425" y="520213"/>
            <a:ext cx="1734608" cy="277581"/>
            <a:chOff x="20638" y="2986088"/>
            <a:chExt cx="10079037" cy="1612900"/>
          </a:xfrm>
        </p:grpSpPr>
        <p:sp>
          <p:nvSpPr>
            <p:cNvPr id="10" name="Freeform 1">
              <a:extLst>
                <a:ext uri="{FF2B5EF4-FFF2-40B4-BE49-F238E27FC236}">
                  <a16:creationId xmlns:a16="http://schemas.microsoft.com/office/drawing/2014/main" id="{1FF363BE-BA54-E04E-8C46-C3CF3BC547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16700" y="2986088"/>
              <a:ext cx="1741488" cy="1606550"/>
            </a:xfrm>
            <a:custGeom>
              <a:avLst/>
              <a:gdLst>
                <a:gd name="T0" fmla="*/ 4726 w 4839"/>
                <a:gd name="T1" fmla="*/ 3722 h 4462"/>
                <a:gd name="T2" fmla="*/ 3659 w 4839"/>
                <a:gd name="T3" fmla="*/ 4461 h 4462"/>
                <a:gd name="T4" fmla="*/ 3520 w 4839"/>
                <a:gd name="T5" fmla="*/ 4461 h 4462"/>
                <a:gd name="T6" fmla="*/ 2405 w 4839"/>
                <a:gd name="T7" fmla="*/ 3746 h 4462"/>
                <a:gd name="T8" fmla="*/ 1142 w 4839"/>
                <a:gd name="T9" fmla="*/ 853 h 4462"/>
                <a:gd name="T10" fmla="*/ 142 w 4839"/>
                <a:gd name="T11" fmla="*/ 138 h 4462"/>
                <a:gd name="T12" fmla="*/ 19 w 4839"/>
                <a:gd name="T13" fmla="*/ 129 h 4462"/>
                <a:gd name="T14" fmla="*/ 0 w 4839"/>
                <a:gd name="T15" fmla="*/ 0 h 4462"/>
                <a:gd name="T16" fmla="*/ 2591 w 4839"/>
                <a:gd name="T17" fmla="*/ 0 h 4462"/>
                <a:gd name="T18" fmla="*/ 3652 w 4839"/>
                <a:gd name="T19" fmla="*/ 738 h 4462"/>
                <a:gd name="T20" fmla="*/ 4838 w 4839"/>
                <a:gd name="T21" fmla="*/ 3464 h 4462"/>
                <a:gd name="T22" fmla="*/ 4726 w 4839"/>
                <a:gd name="T23" fmla="*/ 3722 h 4462"/>
                <a:gd name="T24" fmla="*/ 4726 w 4839"/>
                <a:gd name="T25" fmla="*/ 3722 h 4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839" h="4462">
                  <a:moveTo>
                    <a:pt x="4726" y="3722"/>
                  </a:moveTo>
                  <a:cubicBezTo>
                    <a:pt x="4513" y="4202"/>
                    <a:pt x="4066" y="4459"/>
                    <a:pt x="3659" y="4461"/>
                  </a:cubicBezTo>
                  <a:lnTo>
                    <a:pt x="3520" y="4461"/>
                  </a:lnTo>
                  <a:cubicBezTo>
                    <a:pt x="3046" y="4461"/>
                    <a:pt x="2577" y="4140"/>
                    <a:pt x="2405" y="3746"/>
                  </a:cubicBezTo>
                  <a:lnTo>
                    <a:pt x="1142" y="853"/>
                  </a:lnTo>
                  <a:cubicBezTo>
                    <a:pt x="963" y="420"/>
                    <a:pt x="578" y="163"/>
                    <a:pt x="142" y="138"/>
                  </a:cubicBezTo>
                  <a:lnTo>
                    <a:pt x="19" y="129"/>
                  </a:lnTo>
                  <a:lnTo>
                    <a:pt x="0" y="0"/>
                  </a:lnTo>
                  <a:lnTo>
                    <a:pt x="2591" y="0"/>
                  </a:lnTo>
                  <a:cubicBezTo>
                    <a:pt x="3021" y="0"/>
                    <a:pt x="3474" y="331"/>
                    <a:pt x="3652" y="738"/>
                  </a:cubicBezTo>
                  <a:lnTo>
                    <a:pt x="4838" y="3464"/>
                  </a:lnTo>
                  <a:lnTo>
                    <a:pt x="4726" y="3722"/>
                  </a:lnTo>
                  <a:lnTo>
                    <a:pt x="4726" y="3722"/>
                  </a:lnTo>
                </a:path>
              </a:pathLst>
            </a:custGeom>
            <a:solidFill>
              <a:srgbClr val="00899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Century Gothic" panose="020B0502020202020204" pitchFamily="34" charset="0"/>
              </a:endParaRPr>
            </a:p>
          </p:txBody>
        </p:sp>
        <p:sp>
          <p:nvSpPr>
            <p:cNvPr id="11" name="Freeform 2">
              <a:extLst>
                <a:ext uri="{FF2B5EF4-FFF2-40B4-BE49-F238E27FC236}">
                  <a16:creationId xmlns:a16="http://schemas.microsoft.com/office/drawing/2014/main" id="{6434957C-8E46-1341-8965-35CBA682BE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32738" y="4233863"/>
              <a:ext cx="849312" cy="358775"/>
            </a:xfrm>
            <a:custGeom>
              <a:avLst/>
              <a:gdLst>
                <a:gd name="T0" fmla="*/ 1291 w 2359"/>
                <a:gd name="T1" fmla="*/ 258 h 996"/>
                <a:gd name="T2" fmla="*/ 2358 w 2359"/>
                <a:gd name="T3" fmla="*/ 995 h 996"/>
                <a:gd name="T4" fmla="*/ 0 w 2359"/>
                <a:gd name="T5" fmla="*/ 995 h 996"/>
                <a:gd name="T6" fmla="*/ 1067 w 2359"/>
                <a:gd name="T7" fmla="*/ 258 h 996"/>
                <a:gd name="T8" fmla="*/ 1067 w 2359"/>
                <a:gd name="T9" fmla="*/ 258 h 996"/>
                <a:gd name="T10" fmla="*/ 1179 w 2359"/>
                <a:gd name="T11" fmla="*/ 0 h 996"/>
                <a:gd name="T12" fmla="*/ 1291 w 2359"/>
                <a:gd name="T13" fmla="*/ 258 h 996"/>
                <a:gd name="T14" fmla="*/ 1291 w 2359"/>
                <a:gd name="T15" fmla="*/ 258 h 9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59" h="996">
                  <a:moveTo>
                    <a:pt x="1291" y="258"/>
                  </a:moveTo>
                  <a:cubicBezTo>
                    <a:pt x="1502" y="738"/>
                    <a:pt x="1949" y="995"/>
                    <a:pt x="2358" y="995"/>
                  </a:cubicBezTo>
                  <a:lnTo>
                    <a:pt x="0" y="995"/>
                  </a:lnTo>
                  <a:cubicBezTo>
                    <a:pt x="407" y="995"/>
                    <a:pt x="855" y="738"/>
                    <a:pt x="1067" y="258"/>
                  </a:cubicBezTo>
                  <a:lnTo>
                    <a:pt x="1067" y="258"/>
                  </a:lnTo>
                  <a:lnTo>
                    <a:pt x="1179" y="0"/>
                  </a:lnTo>
                  <a:lnTo>
                    <a:pt x="1291" y="258"/>
                  </a:lnTo>
                  <a:lnTo>
                    <a:pt x="1291" y="258"/>
                  </a:lnTo>
                </a:path>
              </a:pathLst>
            </a:custGeom>
            <a:solidFill>
              <a:srgbClr val="7A6E6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Century Gothic" panose="020B0502020202020204" pitchFamily="34" charset="0"/>
              </a:endParaRPr>
            </a:p>
          </p:txBody>
        </p:sp>
        <p:sp>
          <p:nvSpPr>
            <p:cNvPr id="12" name="Freeform 3">
              <a:extLst>
                <a:ext uri="{FF2B5EF4-FFF2-40B4-BE49-F238E27FC236}">
                  <a16:creationId xmlns:a16="http://schemas.microsoft.com/office/drawing/2014/main" id="{FA21E8D1-0EC2-1545-8EC0-4F4DD29D27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56600" y="2986088"/>
              <a:ext cx="1743075" cy="1606550"/>
            </a:xfrm>
            <a:custGeom>
              <a:avLst/>
              <a:gdLst>
                <a:gd name="T0" fmla="*/ 2247 w 4840"/>
                <a:gd name="T1" fmla="*/ 1 h 4461"/>
                <a:gd name="T2" fmla="*/ 2247 w 4840"/>
                <a:gd name="T3" fmla="*/ 0 h 4461"/>
                <a:gd name="T4" fmla="*/ 4839 w 4840"/>
                <a:gd name="T5" fmla="*/ 0 h 4461"/>
                <a:gd name="T6" fmla="*/ 4819 w 4840"/>
                <a:gd name="T7" fmla="*/ 129 h 4461"/>
                <a:gd name="T8" fmla="*/ 4696 w 4840"/>
                <a:gd name="T9" fmla="*/ 137 h 4461"/>
                <a:gd name="T10" fmla="*/ 3696 w 4840"/>
                <a:gd name="T11" fmla="*/ 852 h 4461"/>
                <a:gd name="T12" fmla="*/ 2433 w 4840"/>
                <a:gd name="T13" fmla="*/ 3745 h 4461"/>
                <a:gd name="T14" fmla="*/ 1318 w 4840"/>
                <a:gd name="T15" fmla="*/ 4460 h 4461"/>
                <a:gd name="T16" fmla="*/ 1179 w 4840"/>
                <a:gd name="T17" fmla="*/ 4460 h 4461"/>
                <a:gd name="T18" fmla="*/ 112 w 4840"/>
                <a:gd name="T19" fmla="*/ 3723 h 4461"/>
                <a:gd name="T20" fmla="*/ 112 w 4840"/>
                <a:gd name="T21" fmla="*/ 3723 h 4461"/>
                <a:gd name="T22" fmla="*/ 0 w 4840"/>
                <a:gd name="T23" fmla="*/ 3465 h 4461"/>
                <a:gd name="T24" fmla="*/ 1186 w 4840"/>
                <a:gd name="T25" fmla="*/ 739 h 4461"/>
                <a:gd name="T26" fmla="*/ 2247 w 4840"/>
                <a:gd name="T27" fmla="*/ 1 h 44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40" h="4461">
                  <a:moveTo>
                    <a:pt x="2247" y="1"/>
                  </a:moveTo>
                  <a:lnTo>
                    <a:pt x="2247" y="0"/>
                  </a:lnTo>
                  <a:lnTo>
                    <a:pt x="4839" y="0"/>
                  </a:lnTo>
                  <a:lnTo>
                    <a:pt x="4819" y="129"/>
                  </a:lnTo>
                  <a:lnTo>
                    <a:pt x="4696" y="137"/>
                  </a:lnTo>
                  <a:cubicBezTo>
                    <a:pt x="4260" y="161"/>
                    <a:pt x="3875" y="420"/>
                    <a:pt x="3696" y="852"/>
                  </a:cubicBezTo>
                  <a:lnTo>
                    <a:pt x="2433" y="3745"/>
                  </a:lnTo>
                  <a:cubicBezTo>
                    <a:pt x="2261" y="4140"/>
                    <a:pt x="1792" y="4460"/>
                    <a:pt x="1318" y="4460"/>
                  </a:cubicBezTo>
                  <a:lnTo>
                    <a:pt x="1179" y="4460"/>
                  </a:lnTo>
                  <a:cubicBezTo>
                    <a:pt x="770" y="4460"/>
                    <a:pt x="324" y="4203"/>
                    <a:pt x="112" y="3723"/>
                  </a:cubicBezTo>
                  <a:lnTo>
                    <a:pt x="112" y="3723"/>
                  </a:lnTo>
                  <a:lnTo>
                    <a:pt x="0" y="3465"/>
                  </a:lnTo>
                  <a:lnTo>
                    <a:pt x="1186" y="739"/>
                  </a:lnTo>
                  <a:cubicBezTo>
                    <a:pt x="1365" y="332"/>
                    <a:pt x="1819" y="1"/>
                    <a:pt x="2247" y="1"/>
                  </a:cubicBezTo>
                </a:path>
              </a:pathLst>
            </a:custGeom>
            <a:solidFill>
              <a:srgbClr val="EBA9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Century Gothic" panose="020B0502020202020204" pitchFamily="34" charset="0"/>
              </a:endParaRPr>
            </a:p>
          </p:txBody>
        </p:sp>
        <p:sp>
          <p:nvSpPr>
            <p:cNvPr id="13" name="Freeform 4">
              <a:extLst>
                <a:ext uri="{FF2B5EF4-FFF2-40B4-BE49-F238E27FC236}">
                  <a16:creationId xmlns:a16="http://schemas.microsoft.com/office/drawing/2014/main" id="{1DBC021C-F83D-AF42-9FAA-ECB1473388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7275" y="3270250"/>
              <a:ext cx="1204913" cy="1262063"/>
            </a:xfrm>
            <a:custGeom>
              <a:avLst/>
              <a:gdLst>
                <a:gd name="T0" fmla="*/ 3345 w 3346"/>
                <a:gd name="T1" fmla="*/ 1765 h 3507"/>
                <a:gd name="T2" fmla="*/ 1669 w 3346"/>
                <a:gd name="T3" fmla="*/ 3506 h 3507"/>
                <a:gd name="T4" fmla="*/ 0 w 3346"/>
                <a:gd name="T5" fmla="*/ 1765 h 3507"/>
                <a:gd name="T6" fmla="*/ 1669 w 3346"/>
                <a:gd name="T7" fmla="*/ 0 h 3507"/>
                <a:gd name="T8" fmla="*/ 3345 w 3346"/>
                <a:gd name="T9" fmla="*/ 1765 h 3507"/>
                <a:gd name="T10" fmla="*/ 3097 w 3346"/>
                <a:gd name="T11" fmla="*/ 1765 h 3507"/>
                <a:gd name="T12" fmla="*/ 1667 w 3346"/>
                <a:gd name="T13" fmla="*/ 227 h 3507"/>
                <a:gd name="T14" fmla="*/ 238 w 3346"/>
                <a:gd name="T15" fmla="*/ 1765 h 3507"/>
                <a:gd name="T16" fmla="*/ 1667 w 3346"/>
                <a:gd name="T17" fmla="*/ 3278 h 3507"/>
                <a:gd name="T18" fmla="*/ 3097 w 3346"/>
                <a:gd name="T19" fmla="*/ 1765 h 3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346" h="3507">
                  <a:moveTo>
                    <a:pt x="3345" y="1765"/>
                  </a:moveTo>
                  <a:cubicBezTo>
                    <a:pt x="3345" y="2726"/>
                    <a:pt x="2591" y="3506"/>
                    <a:pt x="1669" y="3506"/>
                  </a:cubicBezTo>
                  <a:cubicBezTo>
                    <a:pt x="753" y="3506"/>
                    <a:pt x="0" y="2726"/>
                    <a:pt x="0" y="1765"/>
                  </a:cubicBezTo>
                  <a:cubicBezTo>
                    <a:pt x="0" y="792"/>
                    <a:pt x="753" y="0"/>
                    <a:pt x="1669" y="0"/>
                  </a:cubicBezTo>
                  <a:cubicBezTo>
                    <a:pt x="2590" y="1"/>
                    <a:pt x="3345" y="793"/>
                    <a:pt x="3345" y="1765"/>
                  </a:cubicBezTo>
                  <a:close/>
                  <a:moveTo>
                    <a:pt x="3097" y="1765"/>
                  </a:moveTo>
                  <a:cubicBezTo>
                    <a:pt x="3097" y="915"/>
                    <a:pt x="2460" y="227"/>
                    <a:pt x="1667" y="227"/>
                  </a:cubicBezTo>
                  <a:cubicBezTo>
                    <a:pt x="882" y="227"/>
                    <a:pt x="238" y="915"/>
                    <a:pt x="238" y="1765"/>
                  </a:cubicBezTo>
                  <a:cubicBezTo>
                    <a:pt x="238" y="2596"/>
                    <a:pt x="881" y="3278"/>
                    <a:pt x="1667" y="3278"/>
                  </a:cubicBezTo>
                  <a:cubicBezTo>
                    <a:pt x="2461" y="3279"/>
                    <a:pt x="3097" y="2596"/>
                    <a:pt x="3097" y="1765"/>
                  </a:cubicBezTo>
                  <a:close/>
                </a:path>
              </a:pathLst>
            </a:custGeom>
            <a:solidFill>
              <a:srgbClr val="7A6E6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Century Gothic" panose="020B0502020202020204" pitchFamily="34" charset="0"/>
              </a:endParaRPr>
            </a:p>
          </p:txBody>
        </p:sp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997C6E26-569B-DB42-AB07-901620289D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84425" y="3270250"/>
              <a:ext cx="1157288" cy="1262063"/>
            </a:xfrm>
            <a:custGeom>
              <a:avLst/>
              <a:gdLst>
                <a:gd name="T0" fmla="*/ 1669 w 3215"/>
                <a:gd name="T1" fmla="*/ 3506 h 3507"/>
                <a:gd name="T2" fmla="*/ 0 w 3215"/>
                <a:gd name="T3" fmla="*/ 1765 h 3507"/>
                <a:gd name="T4" fmla="*/ 1669 w 3215"/>
                <a:gd name="T5" fmla="*/ 0 h 3507"/>
                <a:gd name="T6" fmla="*/ 3214 w 3215"/>
                <a:gd name="T7" fmla="*/ 1117 h 3507"/>
                <a:gd name="T8" fmla="*/ 2954 w 3215"/>
                <a:gd name="T9" fmla="*/ 1117 h 3507"/>
                <a:gd name="T10" fmla="*/ 1668 w 3215"/>
                <a:gd name="T11" fmla="*/ 246 h 3507"/>
                <a:gd name="T12" fmla="*/ 240 w 3215"/>
                <a:gd name="T13" fmla="*/ 1765 h 3507"/>
                <a:gd name="T14" fmla="*/ 1668 w 3215"/>
                <a:gd name="T15" fmla="*/ 3265 h 3507"/>
                <a:gd name="T16" fmla="*/ 2960 w 3215"/>
                <a:gd name="T17" fmla="*/ 2389 h 3507"/>
                <a:gd name="T18" fmla="*/ 3213 w 3215"/>
                <a:gd name="T19" fmla="*/ 2389 h 3507"/>
                <a:gd name="T20" fmla="*/ 1669 w 3215"/>
                <a:gd name="T21" fmla="*/ 3506 h 3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15" h="3507">
                  <a:moveTo>
                    <a:pt x="1669" y="3506"/>
                  </a:moveTo>
                  <a:cubicBezTo>
                    <a:pt x="746" y="3506"/>
                    <a:pt x="0" y="2726"/>
                    <a:pt x="0" y="1765"/>
                  </a:cubicBezTo>
                  <a:cubicBezTo>
                    <a:pt x="0" y="792"/>
                    <a:pt x="748" y="0"/>
                    <a:pt x="1669" y="0"/>
                  </a:cubicBezTo>
                  <a:cubicBezTo>
                    <a:pt x="2409" y="0"/>
                    <a:pt x="2988" y="441"/>
                    <a:pt x="3214" y="1117"/>
                  </a:cubicBezTo>
                  <a:lnTo>
                    <a:pt x="2954" y="1117"/>
                  </a:lnTo>
                  <a:cubicBezTo>
                    <a:pt x="2740" y="584"/>
                    <a:pt x="2265" y="246"/>
                    <a:pt x="1668" y="246"/>
                  </a:cubicBezTo>
                  <a:cubicBezTo>
                    <a:pt x="882" y="246"/>
                    <a:pt x="240" y="928"/>
                    <a:pt x="240" y="1765"/>
                  </a:cubicBezTo>
                  <a:cubicBezTo>
                    <a:pt x="240" y="2589"/>
                    <a:pt x="882" y="3265"/>
                    <a:pt x="1668" y="3265"/>
                  </a:cubicBezTo>
                  <a:cubicBezTo>
                    <a:pt x="2285" y="3265"/>
                    <a:pt x="2759" y="2928"/>
                    <a:pt x="2960" y="2389"/>
                  </a:cubicBezTo>
                  <a:lnTo>
                    <a:pt x="3213" y="2389"/>
                  </a:lnTo>
                  <a:cubicBezTo>
                    <a:pt x="2993" y="3065"/>
                    <a:pt x="2409" y="3506"/>
                    <a:pt x="1669" y="3506"/>
                  </a:cubicBezTo>
                </a:path>
              </a:pathLst>
            </a:custGeom>
            <a:solidFill>
              <a:srgbClr val="7A6E6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Century Gothic" panose="020B0502020202020204" pitchFamily="34" charset="0"/>
              </a:endParaRPr>
            </a:p>
          </p:txBody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FDFF48F7-210B-1147-B4EB-E23E734BF7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56013" y="3270250"/>
              <a:ext cx="1208087" cy="1262063"/>
            </a:xfrm>
            <a:custGeom>
              <a:avLst/>
              <a:gdLst>
                <a:gd name="T0" fmla="*/ 1709 w 3354"/>
                <a:gd name="T1" fmla="*/ 3265 h 3507"/>
                <a:gd name="T2" fmla="*/ 3014 w 3354"/>
                <a:gd name="T3" fmla="*/ 2389 h 3507"/>
                <a:gd name="T4" fmla="*/ 3267 w 3354"/>
                <a:gd name="T5" fmla="*/ 2389 h 3507"/>
                <a:gd name="T6" fmla="*/ 1708 w 3354"/>
                <a:gd name="T7" fmla="*/ 3506 h 3507"/>
                <a:gd name="T8" fmla="*/ 0 w 3354"/>
                <a:gd name="T9" fmla="*/ 1765 h 3507"/>
                <a:gd name="T10" fmla="*/ 1670 w 3354"/>
                <a:gd name="T11" fmla="*/ 0 h 3507"/>
                <a:gd name="T12" fmla="*/ 3340 w 3354"/>
                <a:gd name="T13" fmla="*/ 1752 h 3507"/>
                <a:gd name="T14" fmla="*/ 242 w 3354"/>
                <a:gd name="T15" fmla="*/ 1752 h 3507"/>
                <a:gd name="T16" fmla="*/ 1709 w 3354"/>
                <a:gd name="T17" fmla="*/ 3265 h 3507"/>
                <a:gd name="T18" fmla="*/ 3080 w 3354"/>
                <a:gd name="T19" fmla="*/ 1512 h 3507"/>
                <a:gd name="T20" fmla="*/ 1670 w 3354"/>
                <a:gd name="T21" fmla="*/ 246 h 3507"/>
                <a:gd name="T22" fmla="*/ 267 w 3354"/>
                <a:gd name="T23" fmla="*/ 1512 h 3507"/>
                <a:gd name="T24" fmla="*/ 3080 w 3354"/>
                <a:gd name="T25" fmla="*/ 1512 h 3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54" h="3507">
                  <a:moveTo>
                    <a:pt x="1709" y="3265"/>
                  </a:moveTo>
                  <a:cubicBezTo>
                    <a:pt x="2496" y="3265"/>
                    <a:pt x="2853" y="2830"/>
                    <a:pt x="3014" y="2389"/>
                  </a:cubicBezTo>
                  <a:lnTo>
                    <a:pt x="3267" y="2389"/>
                  </a:lnTo>
                  <a:cubicBezTo>
                    <a:pt x="3034" y="3110"/>
                    <a:pt x="2495" y="3506"/>
                    <a:pt x="1708" y="3506"/>
                  </a:cubicBezTo>
                  <a:cubicBezTo>
                    <a:pt x="753" y="3506"/>
                    <a:pt x="0" y="2739"/>
                    <a:pt x="0" y="1765"/>
                  </a:cubicBezTo>
                  <a:cubicBezTo>
                    <a:pt x="0" y="792"/>
                    <a:pt x="747" y="0"/>
                    <a:pt x="1670" y="0"/>
                  </a:cubicBezTo>
                  <a:cubicBezTo>
                    <a:pt x="2671" y="0"/>
                    <a:pt x="3353" y="908"/>
                    <a:pt x="3340" y="1752"/>
                  </a:cubicBezTo>
                  <a:lnTo>
                    <a:pt x="242" y="1752"/>
                  </a:lnTo>
                  <a:cubicBezTo>
                    <a:pt x="248" y="2623"/>
                    <a:pt x="897" y="3265"/>
                    <a:pt x="1709" y="3265"/>
                  </a:cubicBezTo>
                  <a:close/>
                  <a:moveTo>
                    <a:pt x="3080" y="1512"/>
                  </a:moveTo>
                  <a:cubicBezTo>
                    <a:pt x="2964" y="792"/>
                    <a:pt x="2371" y="246"/>
                    <a:pt x="1670" y="246"/>
                  </a:cubicBezTo>
                  <a:cubicBezTo>
                    <a:pt x="962" y="246"/>
                    <a:pt x="378" y="792"/>
                    <a:pt x="267" y="1512"/>
                  </a:cubicBezTo>
                  <a:lnTo>
                    <a:pt x="3080" y="1512"/>
                  </a:lnTo>
                  <a:close/>
                </a:path>
              </a:pathLst>
            </a:custGeom>
            <a:solidFill>
              <a:srgbClr val="7A6E6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Century Gothic" panose="020B0502020202020204" pitchFamily="34" charset="0"/>
              </a:endParaRPr>
            </a:p>
          </p:txBody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4F223B8B-12A4-2848-AE76-D6AE52DA13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29263" y="3271838"/>
              <a:ext cx="1047750" cy="1262062"/>
            </a:xfrm>
            <a:custGeom>
              <a:avLst/>
              <a:gdLst>
                <a:gd name="T0" fmla="*/ 2909 w 2911"/>
                <a:gd name="T1" fmla="*/ 997 h 3506"/>
                <a:gd name="T2" fmla="*/ 2910 w 2911"/>
                <a:gd name="T3" fmla="*/ 2335 h 3506"/>
                <a:gd name="T4" fmla="*/ 1330 w 2911"/>
                <a:gd name="T5" fmla="*/ 3505 h 3506"/>
                <a:gd name="T6" fmla="*/ 0 w 2911"/>
                <a:gd name="T7" fmla="*/ 2562 h 3506"/>
                <a:gd name="T8" fmla="*/ 1428 w 2911"/>
                <a:gd name="T9" fmla="*/ 1557 h 3506"/>
                <a:gd name="T10" fmla="*/ 2667 w 2911"/>
                <a:gd name="T11" fmla="*/ 997 h 3506"/>
                <a:gd name="T12" fmla="*/ 1584 w 2911"/>
                <a:gd name="T13" fmla="*/ 234 h 3506"/>
                <a:gd name="T14" fmla="*/ 424 w 2911"/>
                <a:gd name="T15" fmla="*/ 945 h 3506"/>
                <a:gd name="T16" fmla="*/ 176 w 2911"/>
                <a:gd name="T17" fmla="*/ 945 h 3506"/>
                <a:gd name="T18" fmla="*/ 1584 w 2911"/>
                <a:gd name="T19" fmla="*/ 0 h 3506"/>
                <a:gd name="T20" fmla="*/ 2909 w 2911"/>
                <a:gd name="T21" fmla="*/ 997 h 3506"/>
                <a:gd name="T22" fmla="*/ 260 w 2911"/>
                <a:gd name="T23" fmla="*/ 2555 h 3506"/>
                <a:gd name="T24" fmla="*/ 1328 w 2911"/>
                <a:gd name="T25" fmla="*/ 3260 h 3506"/>
                <a:gd name="T26" fmla="*/ 2667 w 2911"/>
                <a:gd name="T27" fmla="*/ 2243 h 3506"/>
                <a:gd name="T28" fmla="*/ 2667 w 2911"/>
                <a:gd name="T29" fmla="*/ 1453 h 3506"/>
                <a:gd name="T30" fmla="*/ 1454 w 2911"/>
                <a:gd name="T31" fmla="*/ 1779 h 3506"/>
                <a:gd name="T32" fmla="*/ 260 w 2911"/>
                <a:gd name="T33" fmla="*/ 2555 h 3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911" h="3506">
                  <a:moveTo>
                    <a:pt x="2909" y="997"/>
                  </a:moveTo>
                  <a:cubicBezTo>
                    <a:pt x="2909" y="997"/>
                    <a:pt x="2909" y="1730"/>
                    <a:pt x="2910" y="2335"/>
                  </a:cubicBezTo>
                  <a:cubicBezTo>
                    <a:pt x="2910" y="3264"/>
                    <a:pt x="2153" y="3505"/>
                    <a:pt x="1330" y="3505"/>
                  </a:cubicBezTo>
                  <a:cubicBezTo>
                    <a:pt x="711" y="3505"/>
                    <a:pt x="0" y="3207"/>
                    <a:pt x="0" y="2562"/>
                  </a:cubicBezTo>
                  <a:cubicBezTo>
                    <a:pt x="0" y="1799"/>
                    <a:pt x="711" y="1623"/>
                    <a:pt x="1428" y="1557"/>
                  </a:cubicBezTo>
                  <a:cubicBezTo>
                    <a:pt x="2171" y="1486"/>
                    <a:pt x="2667" y="1408"/>
                    <a:pt x="2667" y="997"/>
                  </a:cubicBezTo>
                  <a:cubicBezTo>
                    <a:pt x="2667" y="377"/>
                    <a:pt x="2080" y="234"/>
                    <a:pt x="1584" y="234"/>
                  </a:cubicBezTo>
                  <a:cubicBezTo>
                    <a:pt x="971" y="234"/>
                    <a:pt x="568" y="489"/>
                    <a:pt x="424" y="945"/>
                  </a:cubicBezTo>
                  <a:lnTo>
                    <a:pt x="176" y="945"/>
                  </a:lnTo>
                  <a:cubicBezTo>
                    <a:pt x="326" y="345"/>
                    <a:pt x="827" y="0"/>
                    <a:pt x="1584" y="0"/>
                  </a:cubicBezTo>
                  <a:cubicBezTo>
                    <a:pt x="2426" y="0"/>
                    <a:pt x="2909" y="364"/>
                    <a:pt x="2909" y="997"/>
                  </a:cubicBezTo>
                  <a:close/>
                  <a:moveTo>
                    <a:pt x="260" y="2555"/>
                  </a:moveTo>
                  <a:cubicBezTo>
                    <a:pt x="260" y="3109"/>
                    <a:pt x="973" y="3259"/>
                    <a:pt x="1328" y="3260"/>
                  </a:cubicBezTo>
                  <a:cubicBezTo>
                    <a:pt x="2076" y="3260"/>
                    <a:pt x="2667" y="3071"/>
                    <a:pt x="2667" y="2243"/>
                  </a:cubicBezTo>
                  <a:lnTo>
                    <a:pt x="2667" y="1453"/>
                  </a:lnTo>
                  <a:cubicBezTo>
                    <a:pt x="2406" y="1694"/>
                    <a:pt x="1918" y="1740"/>
                    <a:pt x="1454" y="1779"/>
                  </a:cubicBezTo>
                  <a:cubicBezTo>
                    <a:pt x="593" y="1863"/>
                    <a:pt x="260" y="2092"/>
                    <a:pt x="260" y="2555"/>
                  </a:cubicBezTo>
                  <a:close/>
                </a:path>
              </a:pathLst>
            </a:custGeom>
            <a:solidFill>
              <a:srgbClr val="7A6E6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Century Gothic" panose="020B0502020202020204" pitchFamily="34" charset="0"/>
              </a:endParaRPr>
            </a:p>
          </p:txBody>
        </p:sp>
        <p:sp>
          <p:nvSpPr>
            <p:cNvPr id="17" name="Freeform 8">
              <a:extLst>
                <a:ext uri="{FF2B5EF4-FFF2-40B4-BE49-F238E27FC236}">
                  <a16:creationId xmlns:a16="http://schemas.microsoft.com/office/drawing/2014/main" id="{BDDA1303-0826-F043-A62A-D39D2150AF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8088" y="3271838"/>
              <a:ext cx="577850" cy="1233487"/>
            </a:xfrm>
            <a:custGeom>
              <a:avLst/>
              <a:gdLst>
                <a:gd name="T0" fmla="*/ 1603 w 1604"/>
                <a:gd name="T1" fmla="*/ 229 h 3425"/>
                <a:gd name="T2" fmla="*/ 1450 w 1604"/>
                <a:gd name="T3" fmla="*/ 219 h 3425"/>
                <a:gd name="T4" fmla="*/ 241 w 1604"/>
                <a:gd name="T5" fmla="*/ 1401 h 3425"/>
                <a:gd name="T6" fmla="*/ 241 w 1604"/>
                <a:gd name="T7" fmla="*/ 3424 h 3425"/>
                <a:gd name="T8" fmla="*/ 0 w 1604"/>
                <a:gd name="T9" fmla="*/ 3424 h 3425"/>
                <a:gd name="T10" fmla="*/ 0 w 1604"/>
                <a:gd name="T11" fmla="*/ 1403 h 3425"/>
                <a:gd name="T12" fmla="*/ 1420 w 1604"/>
                <a:gd name="T13" fmla="*/ 0 h 3425"/>
                <a:gd name="T14" fmla="*/ 1603 w 1604"/>
                <a:gd name="T15" fmla="*/ 12 h 3425"/>
                <a:gd name="T16" fmla="*/ 1603 w 1604"/>
                <a:gd name="T17" fmla="*/ 229 h 34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04" h="3425">
                  <a:moveTo>
                    <a:pt x="1603" y="229"/>
                  </a:moveTo>
                  <a:cubicBezTo>
                    <a:pt x="1553" y="223"/>
                    <a:pt x="1502" y="219"/>
                    <a:pt x="1450" y="219"/>
                  </a:cubicBezTo>
                  <a:cubicBezTo>
                    <a:pt x="783" y="219"/>
                    <a:pt x="241" y="653"/>
                    <a:pt x="241" y="1401"/>
                  </a:cubicBezTo>
                  <a:lnTo>
                    <a:pt x="241" y="3424"/>
                  </a:lnTo>
                  <a:lnTo>
                    <a:pt x="0" y="3424"/>
                  </a:lnTo>
                  <a:lnTo>
                    <a:pt x="0" y="1403"/>
                  </a:lnTo>
                  <a:cubicBezTo>
                    <a:pt x="0" y="525"/>
                    <a:pt x="636" y="0"/>
                    <a:pt x="1420" y="0"/>
                  </a:cubicBezTo>
                  <a:cubicBezTo>
                    <a:pt x="1480" y="0"/>
                    <a:pt x="1544" y="5"/>
                    <a:pt x="1603" y="12"/>
                  </a:cubicBezTo>
                  <a:lnTo>
                    <a:pt x="1603" y="229"/>
                  </a:lnTo>
                </a:path>
              </a:pathLst>
            </a:custGeom>
            <a:solidFill>
              <a:srgbClr val="7A6E6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Century Gothic" panose="020B0502020202020204" pitchFamily="34" charset="0"/>
              </a:endParaRPr>
            </a:p>
          </p:txBody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68EC485A-6A80-B14B-904A-5C3EEE914E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638" y="3300413"/>
              <a:ext cx="1081087" cy="1233487"/>
            </a:xfrm>
            <a:custGeom>
              <a:avLst/>
              <a:gdLst>
                <a:gd name="T0" fmla="*/ 1500 w 3001"/>
                <a:gd name="T1" fmla="*/ 3425 h 3426"/>
                <a:gd name="T2" fmla="*/ 1251 w 3001"/>
                <a:gd name="T3" fmla="*/ 3268 h 3426"/>
                <a:gd name="T4" fmla="*/ 0 w 3001"/>
                <a:gd name="T5" fmla="*/ 2 h 3426"/>
                <a:gd name="T6" fmla="*/ 261 w 3001"/>
                <a:gd name="T7" fmla="*/ 2 h 3426"/>
                <a:gd name="T8" fmla="*/ 1458 w 3001"/>
                <a:gd name="T9" fmla="*/ 3131 h 3426"/>
                <a:gd name="T10" fmla="*/ 1501 w 3001"/>
                <a:gd name="T11" fmla="*/ 3156 h 3426"/>
                <a:gd name="T12" fmla="*/ 1501 w 3001"/>
                <a:gd name="T13" fmla="*/ 3156 h 3426"/>
                <a:gd name="T14" fmla="*/ 1545 w 3001"/>
                <a:gd name="T15" fmla="*/ 3131 h 3426"/>
                <a:gd name="T16" fmla="*/ 2740 w 3001"/>
                <a:gd name="T17" fmla="*/ 0 h 3426"/>
                <a:gd name="T18" fmla="*/ 3000 w 3001"/>
                <a:gd name="T19" fmla="*/ 0 h 3426"/>
                <a:gd name="T20" fmla="*/ 1750 w 3001"/>
                <a:gd name="T21" fmla="*/ 3267 h 3426"/>
                <a:gd name="T22" fmla="*/ 1500 w 3001"/>
                <a:gd name="T23" fmla="*/ 3425 h 3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001" h="3426">
                  <a:moveTo>
                    <a:pt x="1500" y="3425"/>
                  </a:moveTo>
                  <a:cubicBezTo>
                    <a:pt x="1393" y="3425"/>
                    <a:pt x="1293" y="3368"/>
                    <a:pt x="1251" y="3268"/>
                  </a:cubicBezTo>
                  <a:lnTo>
                    <a:pt x="0" y="2"/>
                  </a:lnTo>
                  <a:lnTo>
                    <a:pt x="261" y="2"/>
                  </a:lnTo>
                  <a:lnTo>
                    <a:pt x="1458" y="3131"/>
                  </a:lnTo>
                  <a:cubicBezTo>
                    <a:pt x="1463" y="3148"/>
                    <a:pt x="1483" y="3156"/>
                    <a:pt x="1501" y="3156"/>
                  </a:cubicBezTo>
                  <a:lnTo>
                    <a:pt x="1501" y="3156"/>
                  </a:lnTo>
                  <a:cubicBezTo>
                    <a:pt x="1519" y="3156"/>
                    <a:pt x="1539" y="3148"/>
                    <a:pt x="1545" y="3131"/>
                  </a:cubicBezTo>
                  <a:lnTo>
                    <a:pt x="2740" y="0"/>
                  </a:lnTo>
                  <a:lnTo>
                    <a:pt x="3000" y="0"/>
                  </a:lnTo>
                  <a:lnTo>
                    <a:pt x="1750" y="3267"/>
                  </a:lnTo>
                  <a:cubicBezTo>
                    <a:pt x="1707" y="3368"/>
                    <a:pt x="1608" y="3425"/>
                    <a:pt x="1500" y="3425"/>
                  </a:cubicBezTo>
                </a:path>
              </a:pathLst>
            </a:custGeom>
            <a:solidFill>
              <a:srgbClr val="7A6E6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Century Gothic" panose="020B0502020202020204" pitchFamily="34" charset="0"/>
              </a:endParaRPr>
            </a:p>
          </p:txBody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A7283E41-F4F9-3C43-A5A6-59874CDF07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78938" y="4394200"/>
              <a:ext cx="204787" cy="204788"/>
            </a:xfrm>
            <a:custGeom>
              <a:avLst/>
              <a:gdLst>
                <a:gd name="T0" fmla="*/ 286 w 571"/>
                <a:gd name="T1" fmla="*/ 0 h 568"/>
                <a:gd name="T2" fmla="*/ 570 w 571"/>
                <a:gd name="T3" fmla="*/ 282 h 568"/>
                <a:gd name="T4" fmla="*/ 286 w 571"/>
                <a:gd name="T5" fmla="*/ 567 h 568"/>
                <a:gd name="T6" fmla="*/ 0 w 571"/>
                <a:gd name="T7" fmla="*/ 282 h 568"/>
                <a:gd name="T8" fmla="*/ 286 w 571"/>
                <a:gd name="T9" fmla="*/ 0 h 568"/>
                <a:gd name="T10" fmla="*/ 286 w 571"/>
                <a:gd name="T11" fmla="*/ 525 h 568"/>
                <a:gd name="T12" fmla="*/ 518 w 571"/>
                <a:gd name="T13" fmla="*/ 282 h 568"/>
                <a:gd name="T14" fmla="*/ 286 w 571"/>
                <a:gd name="T15" fmla="*/ 42 h 568"/>
                <a:gd name="T16" fmla="*/ 52 w 571"/>
                <a:gd name="T17" fmla="*/ 282 h 568"/>
                <a:gd name="T18" fmla="*/ 286 w 571"/>
                <a:gd name="T19" fmla="*/ 525 h 568"/>
                <a:gd name="T20" fmla="*/ 304 w 571"/>
                <a:gd name="T21" fmla="*/ 118 h 568"/>
                <a:gd name="T22" fmla="*/ 420 w 571"/>
                <a:gd name="T23" fmla="*/ 213 h 568"/>
                <a:gd name="T24" fmla="*/ 334 w 571"/>
                <a:gd name="T25" fmla="*/ 304 h 568"/>
                <a:gd name="T26" fmla="*/ 429 w 571"/>
                <a:gd name="T27" fmla="*/ 449 h 568"/>
                <a:gd name="T28" fmla="*/ 374 w 571"/>
                <a:gd name="T29" fmla="*/ 449 h 568"/>
                <a:gd name="T30" fmla="*/ 283 w 571"/>
                <a:gd name="T31" fmla="*/ 307 h 568"/>
                <a:gd name="T32" fmla="*/ 229 w 571"/>
                <a:gd name="T33" fmla="*/ 307 h 568"/>
                <a:gd name="T34" fmla="*/ 229 w 571"/>
                <a:gd name="T35" fmla="*/ 449 h 568"/>
                <a:gd name="T36" fmla="*/ 177 w 571"/>
                <a:gd name="T37" fmla="*/ 449 h 568"/>
                <a:gd name="T38" fmla="*/ 177 w 571"/>
                <a:gd name="T39" fmla="*/ 118 h 568"/>
                <a:gd name="T40" fmla="*/ 304 w 571"/>
                <a:gd name="T41" fmla="*/ 118 h 568"/>
                <a:gd name="T42" fmla="*/ 226 w 571"/>
                <a:gd name="T43" fmla="*/ 265 h 568"/>
                <a:gd name="T44" fmla="*/ 280 w 571"/>
                <a:gd name="T45" fmla="*/ 265 h 568"/>
                <a:gd name="T46" fmla="*/ 367 w 571"/>
                <a:gd name="T47" fmla="*/ 210 h 568"/>
                <a:gd name="T48" fmla="*/ 294 w 571"/>
                <a:gd name="T49" fmla="*/ 160 h 568"/>
                <a:gd name="T50" fmla="*/ 226 w 571"/>
                <a:gd name="T51" fmla="*/ 160 h 568"/>
                <a:gd name="T52" fmla="*/ 226 w 571"/>
                <a:gd name="T53" fmla="*/ 265 h 5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71" h="568">
                  <a:moveTo>
                    <a:pt x="286" y="0"/>
                  </a:moveTo>
                  <a:cubicBezTo>
                    <a:pt x="440" y="0"/>
                    <a:pt x="570" y="122"/>
                    <a:pt x="570" y="282"/>
                  </a:cubicBezTo>
                  <a:cubicBezTo>
                    <a:pt x="570" y="444"/>
                    <a:pt x="441" y="567"/>
                    <a:pt x="286" y="567"/>
                  </a:cubicBezTo>
                  <a:cubicBezTo>
                    <a:pt x="131" y="567"/>
                    <a:pt x="0" y="445"/>
                    <a:pt x="0" y="282"/>
                  </a:cubicBezTo>
                  <a:cubicBezTo>
                    <a:pt x="0" y="122"/>
                    <a:pt x="131" y="0"/>
                    <a:pt x="286" y="0"/>
                  </a:cubicBezTo>
                  <a:close/>
                  <a:moveTo>
                    <a:pt x="286" y="525"/>
                  </a:moveTo>
                  <a:cubicBezTo>
                    <a:pt x="418" y="525"/>
                    <a:pt x="518" y="420"/>
                    <a:pt x="518" y="282"/>
                  </a:cubicBezTo>
                  <a:cubicBezTo>
                    <a:pt x="518" y="146"/>
                    <a:pt x="416" y="42"/>
                    <a:pt x="286" y="42"/>
                  </a:cubicBezTo>
                  <a:cubicBezTo>
                    <a:pt x="153" y="42"/>
                    <a:pt x="52" y="147"/>
                    <a:pt x="52" y="282"/>
                  </a:cubicBezTo>
                  <a:cubicBezTo>
                    <a:pt x="51" y="420"/>
                    <a:pt x="153" y="525"/>
                    <a:pt x="286" y="525"/>
                  </a:cubicBezTo>
                  <a:close/>
                  <a:moveTo>
                    <a:pt x="304" y="118"/>
                  </a:moveTo>
                  <a:cubicBezTo>
                    <a:pt x="383" y="118"/>
                    <a:pt x="420" y="149"/>
                    <a:pt x="420" y="213"/>
                  </a:cubicBezTo>
                  <a:cubicBezTo>
                    <a:pt x="420" y="273"/>
                    <a:pt x="383" y="298"/>
                    <a:pt x="334" y="304"/>
                  </a:cubicBezTo>
                  <a:lnTo>
                    <a:pt x="429" y="449"/>
                  </a:lnTo>
                  <a:lnTo>
                    <a:pt x="374" y="449"/>
                  </a:lnTo>
                  <a:lnTo>
                    <a:pt x="283" y="307"/>
                  </a:lnTo>
                  <a:lnTo>
                    <a:pt x="229" y="307"/>
                  </a:lnTo>
                  <a:lnTo>
                    <a:pt x="229" y="449"/>
                  </a:lnTo>
                  <a:lnTo>
                    <a:pt x="177" y="449"/>
                  </a:lnTo>
                  <a:lnTo>
                    <a:pt x="177" y="118"/>
                  </a:lnTo>
                  <a:lnTo>
                    <a:pt x="304" y="118"/>
                  </a:lnTo>
                  <a:close/>
                  <a:moveTo>
                    <a:pt x="226" y="265"/>
                  </a:moveTo>
                  <a:lnTo>
                    <a:pt x="280" y="265"/>
                  </a:lnTo>
                  <a:cubicBezTo>
                    <a:pt x="325" y="265"/>
                    <a:pt x="367" y="262"/>
                    <a:pt x="367" y="210"/>
                  </a:cubicBezTo>
                  <a:cubicBezTo>
                    <a:pt x="367" y="167"/>
                    <a:pt x="329" y="160"/>
                    <a:pt x="294" y="160"/>
                  </a:cubicBezTo>
                  <a:lnTo>
                    <a:pt x="226" y="160"/>
                  </a:lnTo>
                  <a:lnTo>
                    <a:pt x="226" y="265"/>
                  </a:lnTo>
                  <a:close/>
                </a:path>
              </a:pathLst>
            </a:custGeom>
            <a:solidFill>
              <a:srgbClr val="7A6E6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Century Gothic" panose="020B0502020202020204" pitchFamily="34" charset="0"/>
              </a:endParaRPr>
            </a:p>
          </p:txBody>
        </p:sp>
      </p:grp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43E6EB88-E137-F74A-AEA1-171E53E09DE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77425" y="4334704"/>
            <a:ext cx="3694575" cy="389658"/>
          </a:xfrm>
        </p:spPr>
        <p:txBody>
          <a:bodyPr wrap="square">
            <a:spAutoFit/>
          </a:bodyPr>
          <a:lstStyle>
            <a:lvl1pPr marL="0" indent="0">
              <a:lnSpc>
                <a:spcPct val="110000"/>
              </a:lnSpc>
              <a:spcAft>
                <a:spcPts val="0"/>
              </a:spcAft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 Name</a:t>
            </a:r>
          </a:p>
          <a:p>
            <a:pPr lvl="0"/>
            <a:r>
              <a:rPr lang="en-US" dirty="0"/>
              <a:t>Position / Title</a:t>
            </a:r>
          </a:p>
        </p:txBody>
      </p:sp>
    </p:spTree>
    <p:extLst>
      <p:ext uri="{BB962C8B-B14F-4D97-AF65-F5344CB8AC3E}">
        <p14:creationId xmlns:p14="http://schemas.microsoft.com/office/powerpoint/2010/main" val="245612704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 list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89EC4F-271C-8945-8D16-B9A68D13A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569" y="400654"/>
            <a:ext cx="7848621" cy="346249"/>
          </a:xfrm>
        </p:spPr>
        <p:txBody>
          <a:bodyPr/>
          <a:lstStyle>
            <a:lvl1pPr>
              <a:defRPr sz="250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0A13BB-0E0C-0247-ADBA-EE939FBD80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569" y="1214438"/>
            <a:ext cx="7848621" cy="3497941"/>
          </a:xfrm>
        </p:spPr>
        <p:txBody>
          <a:bodyPr/>
          <a:lstStyle>
            <a:lvl1pPr>
              <a:spcAft>
                <a:spcPts val="1200"/>
              </a:spcAft>
              <a:buClr>
                <a:schemeClr val="accent2"/>
              </a:buClr>
              <a:defRPr sz="1500">
                <a:latin typeface="+mn-lt"/>
              </a:defRPr>
            </a:lvl1pPr>
            <a:lvl2pPr>
              <a:spcAft>
                <a:spcPts val="1200"/>
              </a:spcAft>
              <a:buClr>
                <a:schemeClr val="tx2"/>
              </a:buClr>
              <a:defRPr sz="1500">
                <a:latin typeface="+mn-lt"/>
              </a:defRPr>
            </a:lvl2pPr>
            <a:lvl3pPr>
              <a:spcAft>
                <a:spcPts val="1200"/>
              </a:spcAft>
              <a:buClr>
                <a:schemeClr val="accent1"/>
              </a:buClr>
              <a:defRPr sz="1500">
                <a:latin typeface="+mn-lt"/>
              </a:defRPr>
            </a:lvl3pPr>
            <a:lvl4pPr>
              <a:spcAft>
                <a:spcPts val="1200"/>
              </a:spcAft>
              <a:buClr>
                <a:schemeClr val="accent3"/>
              </a:buClr>
              <a:defRPr sz="1500">
                <a:latin typeface="+mn-lt"/>
              </a:defRPr>
            </a:lvl4pPr>
            <a:lvl5pPr>
              <a:spcAft>
                <a:spcPts val="1200"/>
              </a:spcAft>
              <a:buClr>
                <a:schemeClr val="accent2"/>
              </a:buClr>
              <a:defRPr sz="1500"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8305517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umbered list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89EC4F-271C-8945-8D16-B9A68D13A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569" y="400654"/>
            <a:ext cx="7848621" cy="346249"/>
          </a:xfrm>
        </p:spPr>
        <p:txBody>
          <a:bodyPr/>
          <a:lstStyle>
            <a:lvl1pPr>
              <a:defRPr sz="250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0A13BB-0E0C-0247-ADBA-EE939FBD80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569" y="1214438"/>
            <a:ext cx="7848621" cy="3497941"/>
          </a:xfrm>
        </p:spPr>
        <p:txBody>
          <a:bodyPr/>
          <a:lstStyle>
            <a:lvl1pPr marL="342900" indent="-342900">
              <a:spcAft>
                <a:spcPts val="1200"/>
              </a:spcAft>
              <a:buClr>
                <a:schemeClr val="accent2"/>
              </a:buClr>
              <a:buFont typeface="+mj-lt"/>
              <a:buAutoNum type="arabicPeriod"/>
              <a:defRPr sz="1500">
                <a:latin typeface="+mn-lt"/>
              </a:defRPr>
            </a:lvl1pPr>
            <a:lvl2pPr marL="800100" indent="-342900">
              <a:spcAft>
                <a:spcPts val="1200"/>
              </a:spcAft>
              <a:buClr>
                <a:schemeClr val="tx2"/>
              </a:buClr>
              <a:buFont typeface="+mj-lt"/>
              <a:buAutoNum type="arabicPeriod"/>
              <a:defRPr sz="1500">
                <a:latin typeface="+mn-lt"/>
              </a:defRPr>
            </a:lvl2pPr>
            <a:lvl3pPr marL="1257300" indent="-342900">
              <a:spcAft>
                <a:spcPts val="1200"/>
              </a:spcAft>
              <a:buClr>
                <a:schemeClr val="accent1"/>
              </a:buClr>
              <a:buFont typeface="+mj-lt"/>
              <a:buAutoNum type="arabicPeriod"/>
              <a:defRPr sz="1500">
                <a:latin typeface="+mn-lt"/>
              </a:defRPr>
            </a:lvl3pPr>
            <a:lvl4pPr marL="1714500" indent="-342900">
              <a:spcAft>
                <a:spcPts val="1200"/>
              </a:spcAft>
              <a:buClr>
                <a:schemeClr val="accent3"/>
              </a:buClr>
              <a:buFont typeface="+mj-lt"/>
              <a:buAutoNum type="arabicPeriod"/>
              <a:defRPr sz="1500">
                <a:latin typeface="+mn-lt"/>
              </a:defRPr>
            </a:lvl4pPr>
            <a:lvl5pPr marL="2171700" indent="-342900">
              <a:spcAft>
                <a:spcPts val="1200"/>
              </a:spcAft>
              <a:buClr>
                <a:schemeClr val="accent2"/>
              </a:buClr>
              <a:buFont typeface="+mj-lt"/>
              <a:buAutoNum type="arabicPeriod"/>
              <a:defRPr sz="1500"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681274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89EC4F-271C-8945-8D16-B9A68D13A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569" y="2398626"/>
            <a:ext cx="7848621" cy="346249"/>
          </a:xfrm>
        </p:spPr>
        <p:txBody>
          <a:bodyPr/>
          <a:lstStyle>
            <a:lvl1pPr>
              <a:defRPr sz="25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0A13BB-0E0C-0247-ADBA-EE939FBD80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569" y="3164717"/>
            <a:ext cx="7848621" cy="1547662"/>
          </a:xfrm>
        </p:spPr>
        <p:txBody>
          <a:bodyPr/>
          <a:lstStyle>
            <a:lvl1pPr marL="0" indent="0">
              <a:buNone/>
              <a:defRPr sz="15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+mn-lt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+mn-lt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+mn-lt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F1978D5-C507-1842-A245-3597D4A3E161}"/>
              </a:ext>
            </a:extLst>
          </p:cNvPr>
          <p:cNvSpPr txBox="1"/>
          <p:nvPr userDrawn="1"/>
        </p:nvSpPr>
        <p:spPr>
          <a:xfrm>
            <a:off x="9585883" y="224954"/>
            <a:ext cx="1996517" cy="469359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FreightSansLFPro" panose="02000506030000020004" pitchFamily="50" charset="0"/>
              <a:buNone/>
              <a:tabLst/>
              <a:defRPr/>
            </a:pPr>
            <a:r>
              <a:rPr lang="en-ID" sz="1200" b="1" dirty="0">
                <a:solidFill>
                  <a:schemeClr val="tx1"/>
                </a:solidFill>
                <a:latin typeface="Century Gothic" panose="020B0502020202020204" pitchFamily="34" charset="0"/>
              </a:rPr>
              <a:t>TO CUSTOMIZE WITH</a:t>
            </a:r>
            <a:r>
              <a:rPr lang="en-ID" sz="1200" b="1" baseline="0" dirty="0">
                <a:solidFill>
                  <a:schemeClr val="tx1"/>
                </a:solidFill>
                <a:latin typeface="Century Gothic" panose="020B0502020202020204" pitchFamily="34" charset="0"/>
              </a:rPr>
              <a:t> </a:t>
            </a:r>
            <a:br>
              <a:rPr lang="en-ID" sz="1200" b="1" baseline="0" dirty="0">
                <a:solidFill>
                  <a:schemeClr val="tx1"/>
                </a:solidFill>
                <a:latin typeface="Century Gothic" panose="020B0502020202020204" pitchFamily="34" charset="0"/>
              </a:rPr>
            </a:br>
            <a:r>
              <a:rPr lang="en-ID" sz="1200" b="1" baseline="0" dirty="0">
                <a:solidFill>
                  <a:schemeClr val="tx1"/>
                </a:solidFill>
                <a:latin typeface="Century Gothic" panose="020B0502020202020204" pitchFamily="34" charset="0"/>
              </a:rPr>
              <a:t>A NEW PICTURE</a:t>
            </a:r>
            <a:endParaRPr lang="en-ID" sz="1200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FreightSansLFPro" panose="02000506030000020004" pitchFamily="50" charset="0"/>
              <a:buNone/>
              <a:tabLst/>
              <a:defRPr/>
            </a:pPr>
            <a:endParaRPr lang="en-US" sz="1200" b="0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FreightSansLFPro" panose="02000506030000020004" pitchFamily="50" charset="0"/>
              <a:buNone/>
              <a:tabLst/>
              <a:defRPr/>
            </a:pPr>
            <a:r>
              <a:rPr sz="1200" b="1" dirty="0">
                <a:solidFill>
                  <a:schemeClr val="tx1"/>
                </a:solidFill>
                <a:latin typeface="Century Gothic" panose="020B0502020202020204" pitchFamily="34" charset="0"/>
              </a:rPr>
              <a:t>Delete</a:t>
            </a:r>
            <a:r>
              <a:rPr sz="1200" b="0" dirty="0">
                <a:solidFill>
                  <a:schemeClr val="tx1"/>
                </a:solidFill>
                <a:latin typeface="Century Gothic" panose="020B0502020202020204" pitchFamily="34" charset="0"/>
              </a:rPr>
              <a:t> </a:t>
            </a:r>
            <a:r>
              <a:rPr sz="1200" b="0" baseline="0" dirty="0">
                <a:solidFill>
                  <a:schemeClr val="tx1"/>
                </a:solidFill>
                <a:latin typeface="Century Gothic" panose="020B0502020202020204" pitchFamily="34" charset="0"/>
              </a:rPr>
              <a:t>the current picture, if there is one.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FreightSansLFPro" panose="02000506030000020004" pitchFamily="50" charset="0"/>
              <a:buNone/>
              <a:tabLst/>
              <a:defRPr/>
            </a:pPr>
            <a:r>
              <a:rPr sz="1200" b="0" dirty="0">
                <a:solidFill>
                  <a:schemeClr val="tx1"/>
                </a:solidFill>
                <a:latin typeface="Century Gothic" panose="020B0502020202020204" pitchFamily="34" charset="0"/>
              </a:rPr>
              <a:t>On the </a:t>
            </a:r>
            <a:r>
              <a:rPr sz="1200" b="1" dirty="0">
                <a:solidFill>
                  <a:schemeClr val="tx1"/>
                </a:solidFill>
                <a:latin typeface="Century Gothic" panose="020B0502020202020204" pitchFamily="34" charset="0"/>
              </a:rPr>
              <a:t>Insert</a:t>
            </a:r>
            <a:r>
              <a:rPr sz="1200" b="0" dirty="0">
                <a:solidFill>
                  <a:schemeClr val="tx1"/>
                </a:solidFill>
                <a:latin typeface="Century Gothic" panose="020B0502020202020204" pitchFamily="34" charset="0"/>
              </a:rPr>
              <a:t> tab, click</a:t>
            </a:r>
            <a:r>
              <a:rPr sz="1200" b="0" baseline="0" dirty="0">
                <a:solidFill>
                  <a:schemeClr val="tx1"/>
                </a:solidFill>
                <a:latin typeface="Century Gothic" panose="020B0502020202020204" pitchFamily="34" charset="0"/>
              </a:rPr>
              <a:t> the </a:t>
            </a:r>
            <a:r>
              <a:rPr sz="1200" b="1" baseline="0" dirty="0">
                <a:solidFill>
                  <a:schemeClr val="tx1"/>
                </a:solidFill>
                <a:latin typeface="Century Gothic" panose="020B0502020202020204" pitchFamily="34" charset="0"/>
              </a:rPr>
              <a:t>Pictures</a:t>
            </a:r>
            <a:r>
              <a:rPr sz="1200" b="0" baseline="0" dirty="0">
                <a:solidFill>
                  <a:schemeClr val="tx1"/>
                </a:solidFill>
                <a:latin typeface="Century Gothic" panose="020B0502020202020204" pitchFamily="34" charset="0"/>
              </a:rPr>
              <a:t> button.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FreightSansLFPro" panose="02000506030000020004" pitchFamily="50" charset="0"/>
              <a:buNone/>
              <a:tabLst/>
              <a:defRPr/>
            </a:pPr>
            <a:r>
              <a:rPr sz="1200" b="0" baseline="0" dirty="0">
                <a:solidFill>
                  <a:schemeClr val="tx1"/>
                </a:solidFill>
                <a:latin typeface="Century Gothic" panose="020B0502020202020204" pitchFamily="34" charset="0"/>
              </a:rPr>
              <a:t>Navigate to the image you want to use and select </a:t>
            </a:r>
            <a:r>
              <a:rPr sz="1200" b="1" baseline="0" dirty="0">
                <a:solidFill>
                  <a:schemeClr val="tx1"/>
                </a:solidFill>
                <a:latin typeface="Century Gothic" panose="020B0502020202020204" pitchFamily="34" charset="0"/>
              </a:rPr>
              <a:t>Insert</a:t>
            </a:r>
            <a:r>
              <a:rPr sz="1200" b="0" baseline="0" dirty="0">
                <a:solidFill>
                  <a:schemeClr val="tx1"/>
                </a:solidFill>
                <a:latin typeface="Century Gothic" panose="020B0502020202020204" pitchFamily="34" charset="0"/>
              </a:rPr>
              <a:t>.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FreightSansLFPro" panose="02000506030000020004" pitchFamily="50" charset="0"/>
              <a:buNone/>
              <a:tabLst/>
              <a:defRPr/>
            </a:pPr>
            <a:r>
              <a:rPr sz="1200" b="0" baseline="0" dirty="0">
                <a:solidFill>
                  <a:schemeClr val="tx1"/>
                </a:solidFill>
                <a:latin typeface="Century Gothic" panose="020B0502020202020204" pitchFamily="34" charset="0"/>
              </a:rPr>
              <a:t>Resize the picture to fit the slide, as needed. Hold the </a:t>
            </a:r>
            <a:r>
              <a:rPr sz="1200" b="1" baseline="0" dirty="0">
                <a:solidFill>
                  <a:schemeClr val="tx1"/>
                </a:solidFill>
                <a:latin typeface="Century Gothic" panose="020B0502020202020204" pitchFamily="34" charset="0"/>
              </a:rPr>
              <a:t>Shift key </a:t>
            </a:r>
            <a:r>
              <a:rPr sz="1200" b="0" baseline="0" dirty="0">
                <a:solidFill>
                  <a:schemeClr val="tx1"/>
                </a:solidFill>
                <a:latin typeface="Century Gothic" panose="020B0502020202020204" pitchFamily="34" charset="0"/>
              </a:rPr>
              <a:t>and click and drag a corner.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FreightSansLFPro" panose="02000506030000020004" pitchFamily="50" charset="0"/>
              <a:buNone/>
              <a:tabLst/>
              <a:defRPr/>
            </a:pPr>
            <a:r>
              <a:rPr sz="1200" b="0" baseline="0" dirty="0">
                <a:solidFill>
                  <a:schemeClr val="tx1"/>
                </a:solidFill>
                <a:latin typeface="Century Gothic" panose="020B0502020202020204" pitchFamily="34" charset="0"/>
              </a:rPr>
              <a:t>On the </a:t>
            </a:r>
            <a:r>
              <a:rPr sz="1200" b="1" baseline="0" dirty="0">
                <a:solidFill>
                  <a:schemeClr val="tx1"/>
                </a:solidFill>
                <a:latin typeface="Century Gothic" panose="020B0502020202020204" pitchFamily="34" charset="0"/>
              </a:rPr>
              <a:t>Home</a:t>
            </a:r>
            <a:r>
              <a:rPr sz="1200" b="0" baseline="0" dirty="0">
                <a:solidFill>
                  <a:schemeClr val="tx1"/>
                </a:solidFill>
                <a:latin typeface="Century Gothic" panose="020B0502020202020204" pitchFamily="34" charset="0"/>
              </a:rPr>
              <a:t> tab, click the </a:t>
            </a:r>
            <a:r>
              <a:rPr sz="1200" b="1" baseline="0" dirty="0">
                <a:solidFill>
                  <a:schemeClr val="tx1"/>
                </a:solidFill>
                <a:latin typeface="Century Gothic" panose="020B0502020202020204" pitchFamily="34" charset="0"/>
              </a:rPr>
              <a:t>Arrange</a:t>
            </a:r>
            <a:r>
              <a:rPr sz="1200" b="0" baseline="0" dirty="0">
                <a:solidFill>
                  <a:schemeClr val="tx1"/>
                </a:solidFill>
                <a:latin typeface="Century Gothic" panose="020B0502020202020204" pitchFamily="34" charset="0"/>
              </a:rPr>
              <a:t> button, then </a:t>
            </a:r>
            <a:r>
              <a:rPr sz="1200" b="1" baseline="0" dirty="0">
                <a:solidFill>
                  <a:schemeClr val="tx1"/>
                </a:solidFill>
                <a:latin typeface="Century Gothic" panose="020B0502020202020204" pitchFamily="34" charset="0"/>
              </a:rPr>
              <a:t>Send to Back</a:t>
            </a:r>
            <a:r>
              <a:rPr sz="1200" b="0" baseline="0" dirty="0">
                <a:solidFill>
                  <a:schemeClr val="tx1"/>
                </a:solidFill>
                <a:latin typeface="Century Gothic" panose="020B0502020202020204" pitchFamily="34" charset="0"/>
              </a:rPr>
              <a:t> so the photo is behind the </a:t>
            </a:r>
            <a:r>
              <a:rPr lang="en-US" sz="1200" b="0" baseline="0" dirty="0">
                <a:solidFill>
                  <a:schemeClr val="tx1"/>
                </a:solidFill>
                <a:latin typeface="Century Gothic" panose="020B0502020202020204" pitchFamily="34" charset="0"/>
              </a:rPr>
              <a:t>logos, </a:t>
            </a:r>
            <a:r>
              <a:rPr sz="1200" b="0" baseline="0" dirty="0">
                <a:solidFill>
                  <a:schemeClr val="tx1"/>
                </a:solidFill>
                <a:latin typeface="Century Gothic" panose="020B0502020202020204" pitchFamily="34" charset="0"/>
              </a:rPr>
              <a:t>text</a:t>
            </a:r>
            <a:r>
              <a:rPr lang="en-US" sz="1200" b="0" baseline="0" dirty="0">
                <a:solidFill>
                  <a:schemeClr val="tx1"/>
                </a:solidFill>
                <a:latin typeface="Century Gothic" panose="020B0502020202020204" pitchFamily="34" charset="0"/>
              </a:rPr>
              <a:t>,</a:t>
            </a:r>
            <a:r>
              <a:rPr sz="1200" b="0" baseline="0" dirty="0">
                <a:solidFill>
                  <a:schemeClr val="tx1"/>
                </a:solidFill>
                <a:latin typeface="Century Gothic" panose="020B0502020202020204" pitchFamily="34" charset="0"/>
              </a:rPr>
              <a:t> and the transparent overlay.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FreightSansLFPro" panose="02000506030000020004" pitchFamily="50" charset="0"/>
              <a:buNone/>
              <a:tabLst/>
              <a:defRPr/>
            </a:pPr>
            <a:r>
              <a:rPr sz="1200" b="0" baseline="0" dirty="0">
                <a:solidFill>
                  <a:schemeClr val="tx1"/>
                </a:solidFill>
                <a:latin typeface="Century Gothic" panose="020B0502020202020204" pitchFamily="34" charset="0"/>
              </a:rPr>
              <a:t>Click the </a:t>
            </a:r>
            <a:r>
              <a:rPr sz="1200" b="1" baseline="0" dirty="0">
                <a:solidFill>
                  <a:schemeClr val="tx1"/>
                </a:solidFill>
                <a:latin typeface="Century Gothic" panose="020B0502020202020204" pitchFamily="34" charset="0"/>
              </a:rPr>
              <a:t>Reset</a:t>
            </a:r>
            <a:r>
              <a:rPr sz="1200" b="0" baseline="0" dirty="0">
                <a:solidFill>
                  <a:schemeClr val="tx1"/>
                </a:solidFill>
                <a:latin typeface="Century Gothic" panose="020B0502020202020204" pitchFamily="34" charset="0"/>
              </a:rPr>
              <a:t> button to reapply the Layout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3DB0BA10-1F3D-8941-AA81-58389D2CFDA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5143500"/>
          </a:xfrm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71331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3 Vertical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95B8CBC0-D6E4-FD4E-94B4-075B10BA225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95998" y="0"/>
            <a:ext cx="3048001" cy="5143500"/>
          </a:xfrm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89EC4F-271C-8945-8D16-B9A68D13A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568" y="400654"/>
            <a:ext cx="4800621" cy="346249"/>
          </a:xfrm>
        </p:spPr>
        <p:txBody>
          <a:bodyPr/>
          <a:lstStyle>
            <a:lvl1pPr>
              <a:defRPr sz="250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0A13BB-0E0C-0247-ADBA-EE939FBD80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568" y="1214438"/>
            <a:ext cx="4800621" cy="3497941"/>
          </a:xfrm>
        </p:spPr>
        <p:txBody>
          <a:bodyPr/>
          <a:lstStyle>
            <a:lvl1pPr marL="0" indent="0">
              <a:spcAft>
                <a:spcPts val="1200"/>
              </a:spcAft>
              <a:buClr>
                <a:schemeClr val="accent2"/>
              </a:buClr>
              <a:buNone/>
              <a:defRPr sz="1500">
                <a:latin typeface="+mn-lt"/>
              </a:defRPr>
            </a:lvl1pPr>
            <a:lvl2pPr marL="457200" indent="0">
              <a:buNone/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022C6FD-0C72-1A4D-ABF3-0C5B845D2D04}"/>
              </a:ext>
            </a:extLst>
          </p:cNvPr>
          <p:cNvSpPr txBox="1"/>
          <p:nvPr userDrawn="1"/>
        </p:nvSpPr>
        <p:spPr>
          <a:xfrm>
            <a:off x="9585883" y="224954"/>
            <a:ext cx="1996517" cy="469359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FreightSansLFPro" panose="02000506030000020004" pitchFamily="50" charset="0"/>
              <a:buNone/>
              <a:tabLst/>
              <a:defRPr/>
            </a:pPr>
            <a:r>
              <a:rPr lang="en-ID" sz="1200" b="1" dirty="0">
                <a:solidFill>
                  <a:schemeClr val="tx1"/>
                </a:solidFill>
                <a:latin typeface="Century Gothic" panose="020B0502020202020204" pitchFamily="34" charset="0"/>
              </a:rPr>
              <a:t>TO CUSTOMIZE WITH</a:t>
            </a:r>
            <a:r>
              <a:rPr lang="en-ID" sz="1200" b="1" baseline="0" dirty="0">
                <a:solidFill>
                  <a:schemeClr val="tx1"/>
                </a:solidFill>
                <a:latin typeface="Century Gothic" panose="020B0502020202020204" pitchFamily="34" charset="0"/>
              </a:rPr>
              <a:t> </a:t>
            </a:r>
            <a:br>
              <a:rPr lang="en-ID" sz="1200" b="1" baseline="0" dirty="0">
                <a:solidFill>
                  <a:schemeClr val="tx1"/>
                </a:solidFill>
                <a:latin typeface="Century Gothic" panose="020B0502020202020204" pitchFamily="34" charset="0"/>
              </a:rPr>
            </a:br>
            <a:r>
              <a:rPr lang="en-ID" sz="1200" b="1" baseline="0" dirty="0">
                <a:solidFill>
                  <a:schemeClr val="tx1"/>
                </a:solidFill>
                <a:latin typeface="Century Gothic" panose="020B0502020202020204" pitchFamily="34" charset="0"/>
              </a:rPr>
              <a:t>A NEW PICTURE</a:t>
            </a:r>
            <a:endParaRPr lang="en-ID" sz="1200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FreightSansLFPro" panose="02000506030000020004" pitchFamily="50" charset="0"/>
              <a:buNone/>
              <a:tabLst/>
              <a:defRPr/>
            </a:pPr>
            <a:endParaRPr lang="en-US" sz="1200" b="0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FreightSansLFPro" panose="02000506030000020004" pitchFamily="50" charset="0"/>
              <a:buNone/>
              <a:tabLst/>
              <a:defRPr/>
            </a:pPr>
            <a:r>
              <a:rPr sz="1200" b="1" dirty="0">
                <a:solidFill>
                  <a:schemeClr val="tx1"/>
                </a:solidFill>
                <a:latin typeface="Century Gothic" panose="020B0502020202020204" pitchFamily="34" charset="0"/>
              </a:rPr>
              <a:t>Delete</a:t>
            </a:r>
            <a:r>
              <a:rPr sz="1200" b="0" dirty="0">
                <a:solidFill>
                  <a:schemeClr val="tx1"/>
                </a:solidFill>
                <a:latin typeface="Century Gothic" panose="020B0502020202020204" pitchFamily="34" charset="0"/>
              </a:rPr>
              <a:t> </a:t>
            </a:r>
            <a:r>
              <a:rPr sz="1200" b="0" baseline="0" dirty="0">
                <a:solidFill>
                  <a:schemeClr val="tx1"/>
                </a:solidFill>
                <a:latin typeface="Century Gothic" panose="020B0502020202020204" pitchFamily="34" charset="0"/>
              </a:rPr>
              <a:t>the current picture, if there is one.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FreightSansLFPro" panose="02000506030000020004" pitchFamily="50" charset="0"/>
              <a:buNone/>
              <a:tabLst/>
              <a:defRPr/>
            </a:pPr>
            <a:r>
              <a:rPr sz="1200" b="0" dirty="0">
                <a:solidFill>
                  <a:schemeClr val="tx1"/>
                </a:solidFill>
                <a:latin typeface="Century Gothic" panose="020B0502020202020204" pitchFamily="34" charset="0"/>
              </a:rPr>
              <a:t>On the </a:t>
            </a:r>
            <a:r>
              <a:rPr sz="1200" b="1" dirty="0">
                <a:solidFill>
                  <a:schemeClr val="tx1"/>
                </a:solidFill>
                <a:latin typeface="Century Gothic" panose="020B0502020202020204" pitchFamily="34" charset="0"/>
              </a:rPr>
              <a:t>Insert</a:t>
            </a:r>
            <a:r>
              <a:rPr sz="1200" b="0" dirty="0">
                <a:solidFill>
                  <a:schemeClr val="tx1"/>
                </a:solidFill>
                <a:latin typeface="Century Gothic" panose="020B0502020202020204" pitchFamily="34" charset="0"/>
              </a:rPr>
              <a:t> tab, click</a:t>
            </a:r>
            <a:r>
              <a:rPr sz="1200" b="0" baseline="0" dirty="0">
                <a:solidFill>
                  <a:schemeClr val="tx1"/>
                </a:solidFill>
                <a:latin typeface="Century Gothic" panose="020B0502020202020204" pitchFamily="34" charset="0"/>
              </a:rPr>
              <a:t> the </a:t>
            </a:r>
            <a:r>
              <a:rPr sz="1200" b="1" baseline="0" dirty="0">
                <a:solidFill>
                  <a:schemeClr val="tx1"/>
                </a:solidFill>
                <a:latin typeface="Century Gothic" panose="020B0502020202020204" pitchFamily="34" charset="0"/>
              </a:rPr>
              <a:t>Pictures</a:t>
            </a:r>
            <a:r>
              <a:rPr sz="1200" b="0" baseline="0" dirty="0">
                <a:solidFill>
                  <a:schemeClr val="tx1"/>
                </a:solidFill>
                <a:latin typeface="Century Gothic" panose="020B0502020202020204" pitchFamily="34" charset="0"/>
              </a:rPr>
              <a:t> button.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FreightSansLFPro" panose="02000506030000020004" pitchFamily="50" charset="0"/>
              <a:buNone/>
              <a:tabLst/>
              <a:defRPr/>
            </a:pPr>
            <a:r>
              <a:rPr sz="1200" b="0" baseline="0" dirty="0">
                <a:solidFill>
                  <a:schemeClr val="tx1"/>
                </a:solidFill>
                <a:latin typeface="Century Gothic" panose="020B0502020202020204" pitchFamily="34" charset="0"/>
              </a:rPr>
              <a:t>Navigate to the image you want to use and select </a:t>
            </a:r>
            <a:r>
              <a:rPr sz="1200" b="1" baseline="0" dirty="0">
                <a:solidFill>
                  <a:schemeClr val="tx1"/>
                </a:solidFill>
                <a:latin typeface="Century Gothic" panose="020B0502020202020204" pitchFamily="34" charset="0"/>
              </a:rPr>
              <a:t>Insert</a:t>
            </a:r>
            <a:r>
              <a:rPr sz="1200" b="0" baseline="0" dirty="0">
                <a:solidFill>
                  <a:schemeClr val="tx1"/>
                </a:solidFill>
                <a:latin typeface="Century Gothic" panose="020B0502020202020204" pitchFamily="34" charset="0"/>
              </a:rPr>
              <a:t>.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FreightSansLFPro" panose="02000506030000020004" pitchFamily="50" charset="0"/>
              <a:buNone/>
              <a:tabLst/>
              <a:defRPr/>
            </a:pPr>
            <a:r>
              <a:rPr sz="1200" b="0" baseline="0" dirty="0">
                <a:solidFill>
                  <a:schemeClr val="tx1"/>
                </a:solidFill>
                <a:latin typeface="Century Gothic" panose="020B0502020202020204" pitchFamily="34" charset="0"/>
              </a:rPr>
              <a:t>Resize the picture to fit the slide, as needed. Hold the </a:t>
            </a:r>
            <a:r>
              <a:rPr sz="1200" b="1" baseline="0" dirty="0">
                <a:solidFill>
                  <a:schemeClr val="tx1"/>
                </a:solidFill>
                <a:latin typeface="Century Gothic" panose="020B0502020202020204" pitchFamily="34" charset="0"/>
              </a:rPr>
              <a:t>Shift key </a:t>
            </a:r>
            <a:r>
              <a:rPr sz="1200" b="0" baseline="0" dirty="0">
                <a:solidFill>
                  <a:schemeClr val="tx1"/>
                </a:solidFill>
                <a:latin typeface="Century Gothic" panose="020B0502020202020204" pitchFamily="34" charset="0"/>
              </a:rPr>
              <a:t>and click and drag a corner.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FreightSansLFPro" panose="02000506030000020004" pitchFamily="50" charset="0"/>
              <a:buNone/>
              <a:tabLst/>
              <a:defRPr/>
            </a:pPr>
            <a:r>
              <a:rPr sz="1200" b="0" baseline="0" dirty="0">
                <a:solidFill>
                  <a:schemeClr val="tx1"/>
                </a:solidFill>
                <a:latin typeface="Century Gothic" panose="020B0502020202020204" pitchFamily="34" charset="0"/>
              </a:rPr>
              <a:t>On the </a:t>
            </a:r>
            <a:r>
              <a:rPr sz="1200" b="1" baseline="0" dirty="0">
                <a:solidFill>
                  <a:schemeClr val="tx1"/>
                </a:solidFill>
                <a:latin typeface="Century Gothic" panose="020B0502020202020204" pitchFamily="34" charset="0"/>
              </a:rPr>
              <a:t>Home</a:t>
            </a:r>
            <a:r>
              <a:rPr sz="1200" b="0" baseline="0" dirty="0">
                <a:solidFill>
                  <a:schemeClr val="tx1"/>
                </a:solidFill>
                <a:latin typeface="Century Gothic" panose="020B0502020202020204" pitchFamily="34" charset="0"/>
              </a:rPr>
              <a:t> tab, click the </a:t>
            </a:r>
            <a:r>
              <a:rPr sz="1200" b="1" baseline="0" dirty="0">
                <a:solidFill>
                  <a:schemeClr val="tx1"/>
                </a:solidFill>
                <a:latin typeface="Century Gothic" panose="020B0502020202020204" pitchFamily="34" charset="0"/>
              </a:rPr>
              <a:t>Arrange</a:t>
            </a:r>
            <a:r>
              <a:rPr sz="1200" b="0" baseline="0" dirty="0">
                <a:solidFill>
                  <a:schemeClr val="tx1"/>
                </a:solidFill>
                <a:latin typeface="Century Gothic" panose="020B0502020202020204" pitchFamily="34" charset="0"/>
              </a:rPr>
              <a:t> button, then </a:t>
            </a:r>
            <a:r>
              <a:rPr sz="1200" b="1" baseline="0" dirty="0">
                <a:solidFill>
                  <a:schemeClr val="tx1"/>
                </a:solidFill>
                <a:latin typeface="Century Gothic" panose="020B0502020202020204" pitchFamily="34" charset="0"/>
              </a:rPr>
              <a:t>Send to Back</a:t>
            </a:r>
            <a:r>
              <a:rPr sz="1200" b="0" baseline="0" dirty="0">
                <a:solidFill>
                  <a:schemeClr val="tx1"/>
                </a:solidFill>
                <a:latin typeface="Century Gothic" panose="020B0502020202020204" pitchFamily="34" charset="0"/>
              </a:rPr>
              <a:t> so the photo is behind the </a:t>
            </a:r>
            <a:r>
              <a:rPr lang="en-US" sz="1200" b="0" baseline="0" dirty="0">
                <a:solidFill>
                  <a:schemeClr val="tx1"/>
                </a:solidFill>
                <a:latin typeface="Century Gothic" panose="020B0502020202020204" pitchFamily="34" charset="0"/>
              </a:rPr>
              <a:t>logos, </a:t>
            </a:r>
            <a:r>
              <a:rPr sz="1200" b="0" baseline="0" dirty="0">
                <a:solidFill>
                  <a:schemeClr val="tx1"/>
                </a:solidFill>
                <a:latin typeface="Century Gothic" panose="020B0502020202020204" pitchFamily="34" charset="0"/>
              </a:rPr>
              <a:t>text</a:t>
            </a:r>
            <a:r>
              <a:rPr lang="en-US" sz="1200" b="0" baseline="0" dirty="0">
                <a:solidFill>
                  <a:schemeClr val="tx1"/>
                </a:solidFill>
                <a:latin typeface="Century Gothic" panose="020B0502020202020204" pitchFamily="34" charset="0"/>
              </a:rPr>
              <a:t>,</a:t>
            </a:r>
            <a:r>
              <a:rPr sz="1200" b="0" baseline="0" dirty="0">
                <a:solidFill>
                  <a:schemeClr val="tx1"/>
                </a:solidFill>
                <a:latin typeface="Century Gothic" panose="020B0502020202020204" pitchFamily="34" charset="0"/>
              </a:rPr>
              <a:t> and the transparent overlay.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FreightSansLFPro" panose="02000506030000020004" pitchFamily="50" charset="0"/>
              <a:buNone/>
              <a:tabLst/>
              <a:defRPr/>
            </a:pPr>
            <a:r>
              <a:rPr sz="1200" b="0" baseline="0" dirty="0">
                <a:solidFill>
                  <a:schemeClr val="tx1"/>
                </a:solidFill>
                <a:latin typeface="Century Gothic" panose="020B0502020202020204" pitchFamily="34" charset="0"/>
              </a:rPr>
              <a:t>Click the </a:t>
            </a:r>
            <a:r>
              <a:rPr sz="1200" b="1" baseline="0" dirty="0">
                <a:solidFill>
                  <a:schemeClr val="tx1"/>
                </a:solidFill>
                <a:latin typeface="Century Gothic" panose="020B0502020202020204" pitchFamily="34" charset="0"/>
              </a:rPr>
              <a:t>Reset</a:t>
            </a:r>
            <a:r>
              <a:rPr sz="1200" b="0" baseline="0" dirty="0">
                <a:solidFill>
                  <a:schemeClr val="tx1"/>
                </a:solidFill>
                <a:latin typeface="Century Gothic" panose="020B0502020202020204" pitchFamily="34" charset="0"/>
              </a:rPr>
              <a:t> button to reapply the Layout</a:t>
            </a:r>
          </a:p>
        </p:txBody>
      </p:sp>
    </p:spTree>
    <p:extLst>
      <p:ext uri="{BB962C8B-B14F-4D97-AF65-F5344CB8AC3E}">
        <p14:creationId xmlns:p14="http://schemas.microsoft.com/office/powerpoint/2010/main" val="55410983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2 Vertical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89EC4F-271C-8945-8D16-B9A68D13A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1029" y="400654"/>
            <a:ext cx="3518161" cy="346249"/>
          </a:xfrm>
        </p:spPr>
        <p:txBody>
          <a:bodyPr/>
          <a:lstStyle>
            <a:lvl1pPr>
              <a:defRPr sz="250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0A13BB-0E0C-0247-ADBA-EE939FBD80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1029" y="1214438"/>
            <a:ext cx="3518161" cy="3497941"/>
          </a:xfrm>
        </p:spPr>
        <p:txBody>
          <a:bodyPr/>
          <a:lstStyle>
            <a:lvl1pPr marL="0" indent="0">
              <a:spcAft>
                <a:spcPts val="1200"/>
              </a:spcAft>
              <a:buClr>
                <a:schemeClr val="accent2"/>
              </a:buClr>
              <a:buNone/>
              <a:defRPr sz="1500">
                <a:latin typeface="+mn-lt"/>
              </a:defRPr>
            </a:lvl1pPr>
            <a:lvl2pPr marL="457200" indent="0">
              <a:buNone/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022C6FD-0C72-1A4D-ABF3-0C5B845D2D04}"/>
              </a:ext>
            </a:extLst>
          </p:cNvPr>
          <p:cNvSpPr txBox="1"/>
          <p:nvPr userDrawn="1"/>
        </p:nvSpPr>
        <p:spPr>
          <a:xfrm>
            <a:off x="9585883" y="224954"/>
            <a:ext cx="1996517" cy="469359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FreightSansLFPro" panose="02000506030000020004" pitchFamily="50" charset="0"/>
              <a:buNone/>
              <a:tabLst/>
              <a:defRPr/>
            </a:pPr>
            <a:r>
              <a:rPr lang="en-ID" sz="1200" b="1" dirty="0">
                <a:solidFill>
                  <a:schemeClr val="tx1"/>
                </a:solidFill>
                <a:latin typeface="Century Gothic" panose="020B0502020202020204" pitchFamily="34" charset="0"/>
              </a:rPr>
              <a:t>TO CUSTOMIZE WITH</a:t>
            </a:r>
            <a:r>
              <a:rPr lang="en-ID" sz="1200" b="1" baseline="0" dirty="0">
                <a:solidFill>
                  <a:schemeClr val="tx1"/>
                </a:solidFill>
                <a:latin typeface="Century Gothic" panose="020B0502020202020204" pitchFamily="34" charset="0"/>
              </a:rPr>
              <a:t> </a:t>
            </a:r>
            <a:br>
              <a:rPr lang="en-ID" sz="1200" b="1" baseline="0" dirty="0">
                <a:solidFill>
                  <a:schemeClr val="tx1"/>
                </a:solidFill>
                <a:latin typeface="Century Gothic" panose="020B0502020202020204" pitchFamily="34" charset="0"/>
              </a:rPr>
            </a:br>
            <a:r>
              <a:rPr lang="en-ID" sz="1200" b="1" baseline="0" dirty="0">
                <a:solidFill>
                  <a:schemeClr val="tx1"/>
                </a:solidFill>
                <a:latin typeface="Century Gothic" panose="020B0502020202020204" pitchFamily="34" charset="0"/>
              </a:rPr>
              <a:t>A NEW PICTURE</a:t>
            </a:r>
            <a:endParaRPr lang="en-ID" sz="1200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FreightSansLFPro" panose="02000506030000020004" pitchFamily="50" charset="0"/>
              <a:buNone/>
              <a:tabLst/>
              <a:defRPr/>
            </a:pPr>
            <a:endParaRPr lang="en-US" sz="1200" b="0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FreightSansLFPro" panose="02000506030000020004" pitchFamily="50" charset="0"/>
              <a:buNone/>
              <a:tabLst/>
              <a:defRPr/>
            </a:pPr>
            <a:r>
              <a:rPr sz="1200" b="1" dirty="0">
                <a:solidFill>
                  <a:schemeClr val="tx1"/>
                </a:solidFill>
                <a:latin typeface="Century Gothic" panose="020B0502020202020204" pitchFamily="34" charset="0"/>
              </a:rPr>
              <a:t>Delete</a:t>
            </a:r>
            <a:r>
              <a:rPr sz="1200" b="0" dirty="0">
                <a:solidFill>
                  <a:schemeClr val="tx1"/>
                </a:solidFill>
                <a:latin typeface="Century Gothic" panose="020B0502020202020204" pitchFamily="34" charset="0"/>
              </a:rPr>
              <a:t> </a:t>
            </a:r>
            <a:r>
              <a:rPr sz="1200" b="0" baseline="0" dirty="0">
                <a:solidFill>
                  <a:schemeClr val="tx1"/>
                </a:solidFill>
                <a:latin typeface="Century Gothic" panose="020B0502020202020204" pitchFamily="34" charset="0"/>
              </a:rPr>
              <a:t>the current picture, if there is one.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FreightSansLFPro" panose="02000506030000020004" pitchFamily="50" charset="0"/>
              <a:buNone/>
              <a:tabLst/>
              <a:defRPr/>
            </a:pPr>
            <a:r>
              <a:rPr sz="1200" b="0" dirty="0">
                <a:solidFill>
                  <a:schemeClr val="tx1"/>
                </a:solidFill>
                <a:latin typeface="Century Gothic" panose="020B0502020202020204" pitchFamily="34" charset="0"/>
              </a:rPr>
              <a:t>On the </a:t>
            </a:r>
            <a:r>
              <a:rPr sz="1200" b="1" dirty="0">
                <a:solidFill>
                  <a:schemeClr val="tx1"/>
                </a:solidFill>
                <a:latin typeface="Century Gothic" panose="020B0502020202020204" pitchFamily="34" charset="0"/>
              </a:rPr>
              <a:t>Insert</a:t>
            </a:r>
            <a:r>
              <a:rPr sz="1200" b="0" dirty="0">
                <a:solidFill>
                  <a:schemeClr val="tx1"/>
                </a:solidFill>
                <a:latin typeface="Century Gothic" panose="020B0502020202020204" pitchFamily="34" charset="0"/>
              </a:rPr>
              <a:t> tab, click</a:t>
            </a:r>
            <a:r>
              <a:rPr sz="1200" b="0" baseline="0" dirty="0">
                <a:solidFill>
                  <a:schemeClr val="tx1"/>
                </a:solidFill>
                <a:latin typeface="Century Gothic" panose="020B0502020202020204" pitchFamily="34" charset="0"/>
              </a:rPr>
              <a:t> the </a:t>
            </a:r>
            <a:r>
              <a:rPr sz="1200" b="1" baseline="0" dirty="0">
                <a:solidFill>
                  <a:schemeClr val="tx1"/>
                </a:solidFill>
                <a:latin typeface="Century Gothic" panose="020B0502020202020204" pitchFamily="34" charset="0"/>
              </a:rPr>
              <a:t>Pictures</a:t>
            </a:r>
            <a:r>
              <a:rPr sz="1200" b="0" baseline="0" dirty="0">
                <a:solidFill>
                  <a:schemeClr val="tx1"/>
                </a:solidFill>
                <a:latin typeface="Century Gothic" panose="020B0502020202020204" pitchFamily="34" charset="0"/>
              </a:rPr>
              <a:t> button.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FreightSansLFPro" panose="02000506030000020004" pitchFamily="50" charset="0"/>
              <a:buNone/>
              <a:tabLst/>
              <a:defRPr/>
            </a:pPr>
            <a:r>
              <a:rPr sz="1200" b="0" baseline="0" dirty="0">
                <a:solidFill>
                  <a:schemeClr val="tx1"/>
                </a:solidFill>
                <a:latin typeface="Century Gothic" panose="020B0502020202020204" pitchFamily="34" charset="0"/>
              </a:rPr>
              <a:t>Navigate to the image you want to use and select </a:t>
            </a:r>
            <a:r>
              <a:rPr sz="1200" b="1" baseline="0" dirty="0">
                <a:solidFill>
                  <a:schemeClr val="tx1"/>
                </a:solidFill>
                <a:latin typeface="Century Gothic" panose="020B0502020202020204" pitchFamily="34" charset="0"/>
              </a:rPr>
              <a:t>Insert</a:t>
            </a:r>
            <a:r>
              <a:rPr sz="1200" b="0" baseline="0" dirty="0">
                <a:solidFill>
                  <a:schemeClr val="tx1"/>
                </a:solidFill>
                <a:latin typeface="Century Gothic" panose="020B0502020202020204" pitchFamily="34" charset="0"/>
              </a:rPr>
              <a:t>.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FreightSansLFPro" panose="02000506030000020004" pitchFamily="50" charset="0"/>
              <a:buNone/>
              <a:tabLst/>
              <a:defRPr/>
            </a:pPr>
            <a:r>
              <a:rPr sz="1200" b="0" baseline="0" dirty="0">
                <a:solidFill>
                  <a:schemeClr val="tx1"/>
                </a:solidFill>
                <a:latin typeface="Century Gothic" panose="020B0502020202020204" pitchFamily="34" charset="0"/>
              </a:rPr>
              <a:t>Resize the picture to fit the slide, as needed. Hold the </a:t>
            </a:r>
            <a:r>
              <a:rPr sz="1200" b="1" baseline="0" dirty="0">
                <a:solidFill>
                  <a:schemeClr val="tx1"/>
                </a:solidFill>
                <a:latin typeface="Century Gothic" panose="020B0502020202020204" pitchFamily="34" charset="0"/>
              </a:rPr>
              <a:t>Shift key </a:t>
            </a:r>
            <a:r>
              <a:rPr sz="1200" b="0" baseline="0" dirty="0">
                <a:solidFill>
                  <a:schemeClr val="tx1"/>
                </a:solidFill>
                <a:latin typeface="Century Gothic" panose="020B0502020202020204" pitchFamily="34" charset="0"/>
              </a:rPr>
              <a:t>and click and drag a corner.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FreightSansLFPro" panose="02000506030000020004" pitchFamily="50" charset="0"/>
              <a:buNone/>
              <a:tabLst/>
              <a:defRPr/>
            </a:pPr>
            <a:r>
              <a:rPr sz="1200" b="0" baseline="0" dirty="0">
                <a:solidFill>
                  <a:schemeClr val="tx1"/>
                </a:solidFill>
                <a:latin typeface="Century Gothic" panose="020B0502020202020204" pitchFamily="34" charset="0"/>
              </a:rPr>
              <a:t>On the </a:t>
            </a:r>
            <a:r>
              <a:rPr sz="1200" b="1" baseline="0" dirty="0">
                <a:solidFill>
                  <a:schemeClr val="tx1"/>
                </a:solidFill>
                <a:latin typeface="Century Gothic" panose="020B0502020202020204" pitchFamily="34" charset="0"/>
              </a:rPr>
              <a:t>Home</a:t>
            </a:r>
            <a:r>
              <a:rPr sz="1200" b="0" baseline="0" dirty="0">
                <a:solidFill>
                  <a:schemeClr val="tx1"/>
                </a:solidFill>
                <a:latin typeface="Century Gothic" panose="020B0502020202020204" pitchFamily="34" charset="0"/>
              </a:rPr>
              <a:t> tab, click the </a:t>
            </a:r>
            <a:r>
              <a:rPr sz="1200" b="1" baseline="0" dirty="0">
                <a:solidFill>
                  <a:schemeClr val="tx1"/>
                </a:solidFill>
                <a:latin typeface="Century Gothic" panose="020B0502020202020204" pitchFamily="34" charset="0"/>
              </a:rPr>
              <a:t>Arrange</a:t>
            </a:r>
            <a:r>
              <a:rPr sz="1200" b="0" baseline="0" dirty="0">
                <a:solidFill>
                  <a:schemeClr val="tx1"/>
                </a:solidFill>
                <a:latin typeface="Century Gothic" panose="020B0502020202020204" pitchFamily="34" charset="0"/>
              </a:rPr>
              <a:t> button, then </a:t>
            </a:r>
            <a:r>
              <a:rPr sz="1200" b="1" baseline="0" dirty="0">
                <a:solidFill>
                  <a:schemeClr val="tx1"/>
                </a:solidFill>
                <a:latin typeface="Century Gothic" panose="020B0502020202020204" pitchFamily="34" charset="0"/>
              </a:rPr>
              <a:t>Send to Back</a:t>
            </a:r>
            <a:r>
              <a:rPr sz="1200" b="0" baseline="0" dirty="0">
                <a:solidFill>
                  <a:schemeClr val="tx1"/>
                </a:solidFill>
                <a:latin typeface="Century Gothic" panose="020B0502020202020204" pitchFamily="34" charset="0"/>
              </a:rPr>
              <a:t> so the photo is behind the </a:t>
            </a:r>
            <a:r>
              <a:rPr lang="en-US" sz="1200" b="0" baseline="0" dirty="0">
                <a:solidFill>
                  <a:schemeClr val="tx1"/>
                </a:solidFill>
                <a:latin typeface="Century Gothic" panose="020B0502020202020204" pitchFamily="34" charset="0"/>
              </a:rPr>
              <a:t>logos, </a:t>
            </a:r>
            <a:r>
              <a:rPr sz="1200" b="0" baseline="0" dirty="0">
                <a:solidFill>
                  <a:schemeClr val="tx1"/>
                </a:solidFill>
                <a:latin typeface="Century Gothic" panose="020B0502020202020204" pitchFamily="34" charset="0"/>
              </a:rPr>
              <a:t>text</a:t>
            </a:r>
            <a:r>
              <a:rPr lang="en-US" sz="1200" b="0" baseline="0" dirty="0">
                <a:solidFill>
                  <a:schemeClr val="tx1"/>
                </a:solidFill>
                <a:latin typeface="Century Gothic" panose="020B0502020202020204" pitchFamily="34" charset="0"/>
              </a:rPr>
              <a:t>,</a:t>
            </a:r>
            <a:r>
              <a:rPr sz="1200" b="0" baseline="0" dirty="0">
                <a:solidFill>
                  <a:schemeClr val="tx1"/>
                </a:solidFill>
                <a:latin typeface="Century Gothic" panose="020B0502020202020204" pitchFamily="34" charset="0"/>
              </a:rPr>
              <a:t> and the transparent overlay.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FreightSansLFPro" panose="02000506030000020004" pitchFamily="50" charset="0"/>
              <a:buNone/>
              <a:tabLst/>
              <a:defRPr/>
            </a:pPr>
            <a:r>
              <a:rPr sz="1200" b="0" baseline="0" dirty="0">
                <a:solidFill>
                  <a:schemeClr val="tx1"/>
                </a:solidFill>
                <a:latin typeface="Century Gothic" panose="020B0502020202020204" pitchFamily="34" charset="0"/>
              </a:rPr>
              <a:t>Click the </a:t>
            </a:r>
            <a:r>
              <a:rPr sz="1200" b="1" baseline="0" dirty="0">
                <a:solidFill>
                  <a:schemeClr val="tx1"/>
                </a:solidFill>
                <a:latin typeface="Century Gothic" panose="020B0502020202020204" pitchFamily="34" charset="0"/>
              </a:rPr>
              <a:t>Reset</a:t>
            </a:r>
            <a:r>
              <a:rPr sz="1200" b="0" baseline="0" dirty="0">
                <a:solidFill>
                  <a:schemeClr val="tx1"/>
                </a:solidFill>
                <a:latin typeface="Century Gothic" panose="020B0502020202020204" pitchFamily="34" charset="0"/>
              </a:rPr>
              <a:t> button to reapply the Layout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95B8CBC0-D6E4-FD4E-94B4-075B10BA225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4571998" cy="5143500"/>
          </a:xfrm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000963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2 Horizontal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95B8CBC0-D6E4-FD4E-94B4-075B10BA225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9144000" cy="2571745"/>
          </a:xfrm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89EC4F-271C-8945-8D16-B9A68D13A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568" y="400655"/>
            <a:ext cx="7848622" cy="346249"/>
          </a:xfrm>
        </p:spPr>
        <p:txBody>
          <a:bodyPr/>
          <a:lstStyle>
            <a:lvl1pPr algn="l">
              <a:defRPr sz="25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022C6FD-0C72-1A4D-ABF3-0C5B845D2D04}"/>
              </a:ext>
            </a:extLst>
          </p:cNvPr>
          <p:cNvSpPr txBox="1"/>
          <p:nvPr userDrawn="1"/>
        </p:nvSpPr>
        <p:spPr>
          <a:xfrm>
            <a:off x="9585883" y="224954"/>
            <a:ext cx="1996517" cy="469359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FreightSansLFPro" panose="02000506030000020004" pitchFamily="50" charset="0"/>
              <a:buNone/>
              <a:tabLst/>
              <a:defRPr/>
            </a:pPr>
            <a:r>
              <a:rPr lang="en-ID" sz="1200" b="1" dirty="0">
                <a:solidFill>
                  <a:schemeClr val="tx1"/>
                </a:solidFill>
                <a:latin typeface="Century Gothic" panose="020B0502020202020204" pitchFamily="34" charset="0"/>
              </a:rPr>
              <a:t>TO CUSTOMIZE WITH</a:t>
            </a:r>
            <a:r>
              <a:rPr lang="en-ID" sz="1200" b="1" baseline="0" dirty="0">
                <a:solidFill>
                  <a:schemeClr val="tx1"/>
                </a:solidFill>
                <a:latin typeface="Century Gothic" panose="020B0502020202020204" pitchFamily="34" charset="0"/>
              </a:rPr>
              <a:t> </a:t>
            </a:r>
            <a:br>
              <a:rPr lang="en-ID" sz="1200" b="1" baseline="0" dirty="0">
                <a:solidFill>
                  <a:schemeClr val="tx1"/>
                </a:solidFill>
                <a:latin typeface="Century Gothic" panose="020B0502020202020204" pitchFamily="34" charset="0"/>
              </a:rPr>
            </a:br>
            <a:r>
              <a:rPr lang="en-ID" sz="1200" b="1" baseline="0" dirty="0">
                <a:solidFill>
                  <a:schemeClr val="tx1"/>
                </a:solidFill>
                <a:latin typeface="Century Gothic" panose="020B0502020202020204" pitchFamily="34" charset="0"/>
              </a:rPr>
              <a:t>A NEW PICTURE</a:t>
            </a:r>
            <a:endParaRPr lang="en-ID" sz="1200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FreightSansLFPro" panose="02000506030000020004" pitchFamily="50" charset="0"/>
              <a:buNone/>
              <a:tabLst/>
              <a:defRPr/>
            </a:pPr>
            <a:endParaRPr lang="en-US" sz="1200" b="0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FreightSansLFPro" panose="02000506030000020004" pitchFamily="50" charset="0"/>
              <a:buNone/>
              <a:tabLst/>
              <a:defRPr/>
            </a:pPr>
            <a:r>
              <a:rPr sz="1200" b="1" dirty="0">
                <a:solidFill>
                  <a:schemeClr val="tx1"/>
                </a:solidFill>
                <a:latin typeface="Century Gothic" panose="020B0502020202020204" pitchFamily="34" charset="0"/>
              </a:rPr>
              <a:t>Delete</a:t>
            </a:r>
            <a:r>
              <a:rPr sz="1200" b="0" dirty="0">
                <a:solidFill>
                  <a:schemeClr val="tx1"/>
                </a:solidFill>
                <a:latin typeface="Century Gothic" panose="020B0502020202020204" pitchFamily="34" charset="0"/>
              </a:rPr>
              <a:t> </a:t>
            </a:r>
            <a:r>
              <a:rPr sz="1200" b="0" baseline="0" dirty="0">
                <a:solidFill>
                  <a:schemeClr val="tx1"/>
                </a:solidFill>
                <a:latin typeface="Century Gothic" panose="020B0502020202020204" pitchFamily="34" charset="0"/>
              </a:rPr>
              <a:t>the current picture, if there is one.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FreightSansLFPro" panose="02000506030000020004" pitchFamily="50" charset="0"/>
              <a:buNone/>
              <a:tabLst/>
              <a:defRPr/>
            </a:pPr>
            <a:r>
              <a:rPr sz="1200" b="0" dirty="0">
                <a:solidFill>
                  <a:schemeClr val="tx1"/>
                </a:solidFill>
                <a:latin typeface="Century Gothic" panose="020B0502020202020204" pitchFamily="34" charset="0"/>
              </a:rPr>
              <a:t>On the </a:t>
            </a:r>
            <a:r>
              <a:rPr sz="1200" b="1" dirty="0">
                <a:solidFill>
                  <a:schemeClr val="tx1"/>
                </a:solidFill>
                <a:latin typeface="Century Gothic" panose="020B0502020202020204" pitchFamily="34" charset="0"/>
              </a:rPr>
              <a:t>Insert</a:t>
            </a:r>
            <a:r>
              <a:rPr sz="1200" b="0" dirty="0">
                <a:solidFill>
                  <a:schemeClr val="tx1"/>
                </a:solidFill>
                <a:latin typeface="Century Gothic" panose="020B0502020202020204" pitchFamily="34" charset="0"/>
              </a:rPr>
              <a:t> tab, click</a:t>
            </a:r>
            <a:r>
              <a:rPr sz="1200" b="0" baseline="0" dirty="0">
                <a:solidFill>
                  <a:schemeClr val="tx1"/>
                </a:solidFill>
                <a:latin typeface="Century Gothic" panose="020B0502020202020204" pitchFamily="34" charset="0"/>
              </a:rPr>
              <a:t> the </a:t>
            </a:r>
            <a:r>
              <a:rPr sz="1200" b="1" baseline="0" dirty="0">
                <a:solidFill>
                  <a:schemeClr val="tx1"/>
                </a:solidFill>
                <a:latin typeface="Century Gothic" panose="020B0502020202020204" pitchFamily="34" charset="0"/>
              </a:rPr>
              <a:t>Pictures</a:t>
            </a:r>
            <a:r>
              <a:rPr sz="1200" b="0" baseline="0" dirty="0">
                <a:solidFill>
                  <a:schemeClr val="tx1"/>
                </a:solidFill>
                <a:latin typeface="Century Gothic" panose="020B0502020202020204" pitchFamily="34" charset="0"/>
              </a:rPr>
              <a:t> button.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FreightSansLFPro" panose="02000506030000020004" pitchFamily="50" charset="0"/>
              <a:buNone/>
              <a:tabLst/>
              <a:defRPr/>
            </a:pPr>
            <a:r>
              <a:rPr sz="1200" b="0" baseline="0" dirty="0">
                <a:solidFill>
                  <a:schemeClr val="tx1"/>
                </a:solidFill>
                <a:latin typeface="Century Gothic" panose="020B0502020202020204" pitchFamily="34" charset="0"/>
              </a:rPr>
              <a:t>Navigate to the image you want to use and select </a:t>
            </a:r>
            <a:r>
              <a:rPr sz="1200" b="1" baseline="0" dirty="0">
                <a:solidFill>
                  <a:schemeClr val="tx1"/>
                </a:solidFill>
                <a:latin typeface="Century Gothic" panose="020B0502020202020204" pitchFamily="34" charset="0"/>
              </a:rPr>
              <a:t>Insert</a:t>
            </a:r>
            <a:r>
              <a:rPr sz="1200" b="0" baseline="0" dirty="0">
                <a:solidFill>
                  <a:schemeClr val="tx1"/>
                </a:solidFill>
                <a:latin typeface="Century Gothic" panose="020B0502020202020204" pitchFamily="34" charset="0"/>
              </a:rPr>
              <a:t>.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FreightSansLFPro" panose="02000506030000020004" pitchFamily="50" charset="0"/>
              <a:buNone/>
              <a:tabLst/>
              <a:defRPr/>
            </a:pPr>
            <a:r>
              <a:rPr sz="1200" b="0" baseline="0" dirty="0">
                <a:solidFill>
                  <a:schemeClr val="tx1"/>
                </a:solidFill>
                <a:latin typeface="Century Gothic" panose="020B0502020202020204" pitchFamily="34" charset="0"/>
              </a:rPr>
              <a:t>Resize the picture to fit the slide, as needed. Hold the </a:t>
            </a:r>
            <a:r>
              <a:rPr sz="1200" b="1" baseline="0" dirty="0">
                <a:solidFill>
                  <a:schemeClr val="tx1"/>
                </a:solidFill>
                <a:latin typeface="Century Gothic" panose="020B0502020202020204" pitchFamily="34" charset="0"/>
              </a:rPr>
              <a:t>Shift key </a:t>
            </a:r>
            <a:r>
              <a:rPr sz="1200" b="0" baseline="0" dirty="0">
                <a:solidFill>
                  <a:schemeClr val="tx1"/>
                </a:solidFill>
                <a:latin typeface="Century Gothic" panose="020B0502020202020204" pitchFamily="34" charset="0"/>
              </a:rPr>
              <a:t>and click and drag a corner.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FreightSansLFPro" panose="02000506030000020004" pitchFamily="50" charset="0"/>
              <a:buNone/>
              <a:tabLst/>
              <a:defRPr/>
            </a:pPr>
            <a:r>
              <a:rPr sz="1200" b="0" baseline="0" dirty="0">
                <a:solidFill>
                  <a:schemeClr val="tx1"/>
                </a:solidFill>
                <a:latin typeface="Century Gothic" panose="020B0502020202020204" pitchFamily="34" charset="0"/>
              </a:rPr>
              <a:t>On the </a:t>
            </a:r>
            <a:r>
              <a:rPr sz="1200" b="1" baseline="0" dirty="0">
                <a:solidFill>
                  <a:schemeClr val="tx1"/>
                </a:solidFill>
                <a:latin typeface="Century Gothic" panose="020B0502020202020204" pitchFamily="34" charset="0"/>
              </a:rPr>
              <a:t>Home</a:t>
            </a:r>
            <a:r>
              <a:rPr sz="1200" b="0" baseline="0" dirty="0">
                <a:solidFill>
                  <a:schemeClr val="tx1"/>
                </a:solidFill>
                <a:latin typeface="Century Gothic" panose="020B0502020202020204" pitchFamily="34" charset="0"/>
              </a:rPr>
              <a:t> tab, click the </a:t>
            </a:r>
            <a:r>
              <a:rPr sz="1200" b="1" baseline="0" dirty="0">
                <a:solidFill>
                  <a:schemeClr val="tx1"/>
                </a:solidFill>
                <a:latin typeface="Century Gothic" panose="020B0502020202020204" pitchFamily="34" charset="0"/>
              </a:rPr>
              <a:t>Arrange</a:t>
            </a:r>
            <a:r>
              <a:rPr sz="1200" b="0" baseline="0" dirty="0">
                <a:solidFill>
                  <a:schemeClr val="tx1"/>
                </a:solidFill>
                <a:latin typeface="Century Gothic" panose="020B0502020202020204" pitchFamily="34" charset="0"/>
              </a:rPr>
              <a:t> button, then </a:t>
            </a:r>
            <a:r>
              <a:rPr sz="1200" b="1" baseline="0" dirty="0">
                <a:solidFill>
                  <a:schemeClr val="tx1"/>
                </a:solidFill>
                <a:latin typeface="Century Gothic" panose="020B0502020202020204" pitchFamily="34" charset="0"/>
              </a:rPr>
              <a:t>Send to Back</a:t>
            </a:r>
            <a:r>
              <a:rPr sz="1200" b="0" baseline="0" dirty="0">
                <a:solidFill>
                  <a:schemeClr val="tx1"/>
                </a:solidFill>
                <a:latin typeface="Century Gothic" panose="020B0502020202020204" pitchFamily="34" charset="0"/>
              </a:rPr>
              <a:t> so the photo is behind the </a:t>
            </a:r>
            <a:r>
              <a:rPr lang="en-US" sz="1200" b="0" baseline="0" dirty="0">
                <a:solidFill>
                  <a:schemeClr val="tx1"/>
                </a:solidFill>
                <a:latin typeface="Century Gothic" panose="020B0502020202020204" pitchFamily="34" charset="0"/>
              </a:rPr>
              <a:t>logos, </a:t>
            </a:r>
            <a:r>
              <a:rPr sz="1200" b="0" baseline="0" dirty="0">
                <a:solidFill>
                  <a:schemeClr val="tx1"/>
                </a:solidFill>
                <a:latin typeface="Century Gothic" panose="020B0502020202020204" pitchFamily="34" charset="0"/>
              </a:rPr>
              <a:t>text</a:t>
            </a:r>
            <a:r>
              <a:rPr lang="en-US" sz="1200" b="0" baseline="0" dirty="0">
                <a:solidFill>
                  <a:schemeClr val="tx1"/>
                </a:solidFill>
                <a:latin typeface="Century Gothic" panose="020B0502020202020204" pitchFamily="34" charset="0"/>
              </a:rPr>
              <a:t>,</a:t>
            </a:r>
            <a:r>
              <a:rPr sz="1200" b="0" baseline="0" dirty="0">
                <a:solidFill>
                  <a:schemeClr val="tx1"/>
                </a:solidFill>
                <a:latin typeface="Century Gothic" panose="020B0502020202020204" pitchFamily="34" charset="0"/>
              </a:rPr>
              <a:t> and the transparent overlay.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FreightSansLFPro" panose="02000506030000020004" pitchFamily="50" charset="0"/>
              <a:buNone/>
              <a:tabLst/>
              <a:defRPr/>
            </a:pPr>
            <a:r>
              <a:rPr sz="1200" b="0" baseline="0" dirty="0">
                <a:solidFill>
                  <a:schemeClr val="tx1"/>
                </a:solidFill>
                <a:latin typeface="Century Gothic" panose="020B0502020202020204" pitchFamily="34" charset="0"/>
              </a:rPr>
              <a:t>Click the </a:t>
            </a:r>
            <a:r>
              <a:rPr sz="1200" b="1" baseline="0" dirty="0">
                <a:solidFill>
                  <a:schemeClr val="tx1"/>
                </a:solidFill>
                <a:latin typeface="Century Gothic" panose="020B0502020202020204" pitchFamily="34" charset="0"/>
              </a:rPr>
              <a:t>Reset</a:t>
            </a:r>
            <a:r>
              <a:rPr sz="1200" b="0" baseline="0" dirty="0">
                <a:solidFill>
                  <a:schemeClr val="tx1"/>
                </a:solidFill>
                <a:latin typeface="Century Gothic" panose="020B0502020202020204" pitchFamily="34" charset="0"/>
              </a:rPr>
              <a:t> button to reapply the Layout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1304DF59-904C-8B4D-944A-79E1AB6B81C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00568" y="2894255"/>
            <a:ext cx="7848622" cy="1619250"/>
          </a:xfrm>
        </p:spPr>
        <p:txBody>
          <a:bodyPr/>
          <a:lstStyle>
            <a:lvl1pPr marL="0" indent="0">
              <a:spcAft>
                <a:spcPts val="1200"/>
              </a:spcAft>
              <a:buNone/>
              <a:defRPr sz="1500" b="0">
                <a:solidFill>
                  <a:schemeClr val="tx2"/>
                </a:solidFill>
                <a:latin typeface="+mn-lt"/>
              </a:defRPr>
            </a:lvl1pPr>
            <a:lvl2pPr marL="180000" indent="-180000">
              <a:spcAft>
                <a:spcPts val="600"/>
              </a:spcAft>
              <a:buClr>
                <a:schemeClr val="accent2"/>
              </a:buClr>
              <a:defRPr sz="1200">
                <a:latin typeface="+mn-lt"/>
              </a:defRPr>
            </a:lvl2pPr>
          </a:lstStyle>
          <a:p>
            <a:pPr lvl="0"/>
            <a:r>
              <a:rPr lang="en-US" dirty="0"/>
              <a:t>Body text</a:t>
            </a:r>
          </a:p>
        </p:txBody>
      </p:sp>
    </p:spTree>
    <p:extLst>
      <p:ext uri="{BB962C8B-B14F-4D97-AF65-F5344CB8AC3E}">
        <p14:creationId xmlns:p14="http://schemas.microsoft.com/office/powerpoint/2010/main" val="126156124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2 Horizontal Image with Ico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95B8CBC0-D6E4-FD4E-94B4-075B10BA225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9144000" cy="2157437"/>
          </a:xfrm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89EC4F-271C-8945-8D16-B9A68D13A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568" y="400655"/>
            <a:ext cx="7848622" cy="346249"/>
          </a:xfrm>
        </p:spPr>
        <p:txBody>
          <a:bodyPr/>
          <a:lstStyle>
            <a:lvl1pPr algn="l">
              <a:defRPr sz="25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022C6FD-0C72-1A4D-ABF3-0C5B845D2D04}"/>
              </a:ext>
            </a:extLst>
          </p:cNvPr>
          <p:cNvSpPr txBox="1"/>
          <p:nvPr userDrawn="1"/>
        </p:nvSpPr>
        <p:spPr>
          <a:xfrm>
            <a:off x="9585883" y="224954"/>
            <a:ext cx="1996517" cy="469359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FreightSansLFPro" panose="02000506030000020004" pitchFamily="50" charset="0"/>
              <a:buNone/>
              <a:tabLst/>
              <a:defRPr/>
            </a:pPr>
            <a:r>
              <a:rPr lang="en-ID" sz="1200" b="1" dirty="0">
                <a:solidFill>
                  <a:schemeClr val="tx1"/>
                </a:solidFill>
                <a:latin typeface="Century Gothic" panose="020B0502020202020204" pitchFamily="34" charset="0"/>
              </a:rPr>
              <a:t>TO CUSTOMIZE WITH</a:t>
            </a:r>
            <a:r>
              <a:rPr lang="en-ID" sz="1200" b="1" baseline="0" dirty="0">
                <a:solidFill>
                  <a:schemeClr val="tx1"/>
                </a:solidFill>
                <a:latin typeface="Century Gothic" panose="020B0502020202020204" pitchFamily="34" charset="0"/>
              </a:rPr>
              <a:t> </a:t>
            </a:r>
            <a:br>
              <a:rPr lang="en-ID" sz="1200" b="1" baseline="0" dirty="0">
                <a:solidFill>
                  <a:schemeClr val="tx1"/>
                </a:solidFill>
                <a:latin typeface="Century Gothic" panose="020B0502020202020204" pitchFamily="34" charset="0"/>
              </a:rPr>
            </a:br>
            <a:r>
              <a:rPr lang="en-ID" sz="1200" b="1" baseline="0" dirty="0">
                <a:solidFill>
                  <a:schemeClr val="tx1"/>
                </a:solidFill>
                <a:latin typeface="Century Gothic" panose="020B0502020202020204" pitchFamily="34" charset="0"/>
              </a:rPr>
              <a:t>A NEW PICTURE</a:t>
            </a:r>
            <a:endParaRPr lang="en-ID" sz="1200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FreightSansLFPro" panose="02000506030000020004" pitchFamily="50" charset="0"/>
              <a:buNone/>
              <a:tabLst/>
              <a:defRPr/>
            </a:pPr>
            <a:endParaRPr lang="en-US" sz="1200" b="0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FreightSansLFPro" panose="02000506030000020004" pitchFamily="50" charset="0"/>
              <a:buNone/>
              <a:tabLst/>
              <a:defRPr/>
            </a:pPr>
            <a:r>
              <a:rPr sz="1200" b="1" dirty="0">
                <a:solidFill>
                  <a:schemeClr val="tx1"/>
                </a:solidFill>
                <a:latin typeface="Century Gothic" panose="020B0502020202020204" pitchFamily="34" charset="0"/>
              </a:rPr>
              <a:t>Delete</a:t>
            </a:r>
            <a:r>
              <a:rPr sz="1200" b="0" dirty="0">
                <a:solidFill>
                  <a:schemeClr val="tx1"/>
                </a:solidFill>
                <a:latin typeface="Century Gothic" panose="020B0502020202020204" pitchFamily="34" charset="0"/>
              </a:rPr>
              <a:t> </a:t>
            </a:r>
            <a:r>
              <a:rPr sz="1200" b="0" baseline="0" dirty="0">
                <a:solidFill>
                  <a:schemeClr val="tx1"/>
                </a:solidFill>
                <a:latin typeface="Century Gothic" panose="020B0502020202020204" pitchFamily="34" charset="0"/>
              </a:rPr>
              <a:t>the current picture, if there is one.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FreightSansLFPro" panose="02000506030000020004" pitchFamily="50" charset="0"/>
              <a:buNone/>
              <a:tabLst/>
              <a:defRPr/>
            </a:pPr>
            <a:r>
              <a:rPr sz="1200" b="0" dirty="0">
                <a:solidFill>
                  <a:schemeClr val="tx1"/>
                </a:solidFill>
                <a:latin typeface="Century Gothic" panose="020B0502020202020204" pitchFamily="34" charset="0"/>
              </a:rPr>
              <a:t>On the </a:t>
            </a:r>
            <a:r>
              <a:rPr sz="1200" b="1" dirty="0">
                <a:solidFill>
                  <a:schemeClr val="tx1"/>
                </a:solidFill>
                <a:latin typeface="Century Gothic" panose="020B0502020202020204" pitchFamily="34" charset="0"/>
              </a:rPr>
              <a:t>Insert</a:t>
            </a:r>
            <a:r>
              <a:rPr sz="1200" b="0" dirty="0">
                <a:solidFill>
                  <a:schemeClr val="tx1"/>
                </a:solidFill>
                <a:latin typeface="Century Gothic" panose="020B0502020202020204" pitchFamily="34" charset="0"/>
              </a:rPr>
              <a:t> tab, click</a:t>
            </a:r>
            <a:r>
              <a:rPr sz="1200" b="0" baseline="0" dirty="0">
                <a:solidFill>
                  <a:schemeClr val="tx1"/>
                </a:solidFill>
                <a:latin typeface="Century Gothic" panose="020B0502020202020204" pitchFamily="34" charset="0"/>
              </a:rPr>
              <a:t> the </a:t>
            </a:r>
            <a:r>
              <a:rPr sz="1200" b="1" baseline="0" dirty="0">
                <a:solidFill>
                  <a:schemeClr val="tx1"/>
                </a:solidFill>
                <a:latin typeface="Century Gothic" panose="020B0502020202020204" pitchFamily="34" charset="0"/>
              </a:rPr>
              <a:t>Pictures</a:t>
            </a:r>
            <a:r>
              <a:rPr sz="1200" b="0" baseline="0" dirty="0">
                <a:solidFill>
                  <a:schemeClr val="tx1"/>
                </a:solidFill>
                <a:latin typeface="Century Gothic" panose="020B0502020202020204" pitchFamily="34" charset="0"/>
              </a:rPr>
              <a:t> button.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FreightSansLFPro" panose="02000506030000020004" pitchFamily="50" charset="0"/>
              <a:buNone/>
              <a:tabLst/>
              <a:defRPr/>
            </a:pPr>
            <a:r>
              <a:rPr sz="1200" b="0" baseline="0" dirty="0">
                <a:solidFill>
                  <a:schemeClr val="tx1"/>
                </a:solidFill>
                <a:latin typeface="Century Gothic" panose="020B0502020202020204" pitchFamily="34" charset="0"/>
              </a:rPr>
              <a:t>Navigate to the image you want to use and select </a:t>
            </a:r>
            <a:r>
              <a:rPr sz="1200" b="1" baseline="0" dirty="0">
                <a:solidFill>
                  <a:schemeClr val="tx1"/>
                </a:solidFill>
                <a:latin typeface="Century Gothic" panose="020B0502020202020204" pitchFamily="34" charset="0"/>
              </a:rPr>
              <a:t>Insert</a:t>
            </a:r>
            <a:r>
              <a:rPr sz="1200" b="0" baseline="0" dirty="0">
                <a:solidFill>
                  <a:schemeClr val="tx1"/>
                </a:solidFill>
                <a:latin typeface="Century Gothic" panose="020B0502020202020204" pitchFamily="34" charset="0"/>
              </a:rPr>
              <a:t>.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FreightSansLFPro" panose="02000506030000020004" pitchFamily="50" charset="0"/>
              <a:buNone/>
              <a:tabLst/>
              <a:defRPr/>
            </a:pPr>
            <a:r>
              <a:rPr sz="1200" b="0" baseline="0" dirty="0">
                <a:solidFill>
                  <a:schemeClr val="tx1"/>
                </a:solidFill>
                <a:latin typeface="Century Gothic" panose="020B0502020202020204" pitchFamily="34" charset="0"/>
              </a:rPr>
              <a:t>Resize the picture to fit the slide, as needed. Hold the </a:t>
            </a:r>
            <a:r>
              <a:rPr sz="1200" b="1" baseline="0" dirty="0">
                <a:solidFill>
                  <a:schemeClr val="tx1"/>
                </a:solidFill>
                <a:latin typeface="Century Gothic" panose="020B0502020202020204" pitchFamily="34" charset="0"/>
              </a:rPr>
              <a:t>Shift key </a:t>
            </a:r>
            <a:r>
              <a:rPr sz="1200" b="0" baseline="0" dirty="0">
                <a:solidFill>
                  <a:schemeClr val="tx1"/>
                </a:solidFill>
                <a:latin typeface="Century Gothic" panose="020B0502020202020204" pitchFamily="34" charset="0"/>
              </a:rPr>
              <a:t>and click and drag a corner.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FreightSansLFPro" panose="02000506030000020004" pitchFamily="50" charset="0"/>
              <a:buNone/>
              <a:tabLst/>
              <a:defRPr/>
            </a:pPr>
            <a:r>
              <a:rPr sz="1200" b="0" baseline="0" dirty="0">
                <a:solidFill>
                  <a:schemeClr val="tx1"/>
                </a:solidFill>
                <a:latin typeface="Century Gothic" panose="020B0502020202020204" pitchFamily="34" charset="0"/>
              </a:rPr>
              <a:t>On the </a:t>
            </a:r>
            <a:r>
              <a:rPr sz="1200" b="1" baseline="0" dirty="0">
                <a:solidFill>
                  <a:schemeClr val="tx1"/>
                </a:solidFill>
                <a:latin typeface="Century Gothic" panose="020B0502020202020204" pitchFamily="34" charset="0"/>
              </a:rPr>
              <a:t>Home</a:t>
            </a:r>
            <a:r>
              <a:rPr sz="1200" b="0" baseline="0" dirty="0">
                <a:solidFill>
                  <a:schemeClr val="tx1"/>
                </a:solidFill>
                <a:latin typeface="Century Gothic" panose="020B0502020202020204" pitchFamily="34" charset="0"/>
              </a:rPr>
              <a:t> tab, click the </a:t>
            </a:r>
            <a:r>
              <a:rPr sz="1200" b="1" baseline="0" dirty="0">
                <a:solidFill>
                  <a:schemeClr val="tx1"/>
                </a:solidFill>
                <a:latin typeface="Century Gothic" panose="020B0502020202020204" pitchFamily="34" charset="0"/>
              </a:rPr>
              <a:t>Arrange</a:t>
            </a:r>
            <a:r>
              <a:rPr sz="1200" b="0" baseline="0" dirty="0">
                <a:solidFill>
                  <a:schemeClr val="tx1"/>
                </a:solidFill>
                <a:latin typeface="Century Gothic" panose="020B0502020202020204" pitchFamily="34" charset="0"/>
              </a:rPr>
              <a:t> button, then </a:t>
            </a:r>
            <a:r>
              <a:rPr sz="1200" b="1" baseline="0" dirty="0">
                <a:solidFill>
                  <a:schemeClr val="tx1"/>
                </a:solidFill>
                <a:latin typeface="Century Gothic" panose="020B0502020202020204" pitchFamily="34" charset="0"/>
              </a:rPr>
              <a:t>Send to Back</a:t>
            </a:r>
            <a:r>
              <a:rPr sz="1200" b="0" baseline="0" dirty="0">
                <a:solidFill>
                  <a:schemeClr val="tx1"/>
                </a:solidFill>
                <a:latin typeface="Century Gothic" panose="020B0502020202020204" pitchFamily="34" charset="0"/>
              </a:rPr>
              <a:t> so the photo is behind the </a:t>
            </a:r>
            <a:r>
              <a:rPr lang="en-US" sz="1200" b="0" baseline="0" dirty="0">
                <a:solidFill>
                  <a:schemeClr val="tx1"/>
                </a:solidFill>
                <a:latin typeface="Century Gothic" panose="020B0502020202020204" pitchFamily="34" charset="0"/>
              </a:rPr>
              <a:t>logos, </a:t>
            </a:r>
            <a:r>
              <a:rPr sz="1200" b="0" baseline="0" dirty="0">
                <a:solidFill>
                  <a:schemeClr val="tx1"/>
                </a:solidFill>
                <a:latin typeface="Century Gothic" panose="020B0502020202020204" pitchFamily="34" charset="0"/>
              </a:rPr>
              <a:t>text</a:t>
            </a:r>
            <a:r>
              <a:rPr lang="en-US" sz="1200" b="0" baseline="0" dirty="0">
                <a:solidFill>
                  <a:schemeClr val="tx1"/>
                </a:solidFill>
                <a:latin typeface="Century Gothic" panose="020B0502020202020204" pitchFamily="34" charset="0"/>
              </a:rPr>
              <a:t>,</a:t>
            </a:r>
            <a:r>
              <a:rPr sz="1200" b="0" baseline="0" dirty="0">
                <a:solidFill>
                  <a:schemeClr val="tx1"/>
                </a:solidFill>
                <a:latin typeface="Century Gothic" panose="020B0502020202020204" pitchFamily="34" charset="0"/>
              </a:rPr>
              <a:t> and the transparent overlay.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FreightSansLFPro" panose="02000506030000020004" pitchFamily="50" charset="0"/>
              <a:buNone/>
              <a:tabLst/>
              <a:defRPr/>
            </a:pPr>
            <a:r>
              <a:rPr sz="1200" b="0" baseline="0" dirty="0">
                <a:solidFill>
                  <a:schemeClr val="tx1"/>
                </a:solidFill>
                <a:latin typeface="Century Gothic" panose="020B0502020202020204" pitchFamily="34" charset="0"/>
              </a:rPr>
              <a:t>Click the </a:t>
            </a:r>
            <a:r>
              <a:rPr sz="1200" b="1" baseline="0" dirty="0">
                <a:solidFill>
                  <a:schemeClr val="tx1"/>
                </a:solidFill>
                <a:latin typeface="Century Gothic" panose="020B0502020202020204" pitchFamily="34" charset="0"/>
              </a:rPr>
              <a:t>Reset</a:t>
            </a:r>
            <a:r>
              <a:rPr sz="1200" b="0" baseline="0" dirty="0">
                <a:solidFill>
                  <a:schemeClr val="tx1"/>
                </a:solidFill>
                <a:latin typeface="Century Gothic" panose="020B0502020202020204" pitchFamily="34" charset="0"/>
              </a:rPr>
              <a:t> button to reapply the Layout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1304DF59-904C-8B4D-944A-79E1AB6B81C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00568" y="2894255"/>
            <a:ext cx="2318657" cy="161925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500" b="1">
                <a:solidFill>
                  <a:schemeClr val="tx2"/>
                </a:solidFill>
              </a:defRPr>
            </a:lvl1pPr>
            <a:lvl2pPr marL="180000" indent="-180000">
              <a:spcAft>
                <a:spcPts val="600"/>
              </a:spcAft>
              <a:buClr>
                <a:schemeClr val="accent2"/>
              </a:buClr>
              <a:defRPr sz="1200"/>
            </a:lvl2pPr>
          </a:lstStyle>
          <a:p>
            <a:pPr lvl="0"/>
            <a:r>
              <a:rPr lang="en-US" dirty="0"/>
              <a:t>Subtitle text</a:t>
            </a:r>
          </a:p>
          <a:p>
            <a:pPr lvl="1"/>
            <a:r>
              <a:rPr lang="en-US" dirty="0"/>
              <a:t>Body text placeholder lorem ipsum dolor sit </a:t>
            </a:r>
            <a:r>
              <a:rPr lang="en-US" dirty="0" err="1"/>
              <a:t>amet</a:t>
            </a:r>
            <a:endParaRPr lang="en-US" dirty="0"/>
          </a:p>
        </p:txBody>
      </p:sp>
      <p:sp>
        <p:nvSpPr>
          <p:cNvPr id="23" name="Text Placeholder 21">
            <a:extLst>
              <a:ext uri="{FF2B5EF4-FFF2-40B4-BE49-F238E27FC236}">
                <a16:creationId xmlns:a16="http://schemas.microsoft.com/office/drawing/2014/main" id="{9ACAE3E0-2EFE-1142-8270-36B545F77A2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65551" y="2894255"/>
            <a:ext cx="2318657" cy="161925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500" b="1">
                <a:solidFill>
                  <a:schemeClr val="tx2"/>
                </a:solidFill>
              </a:defRPr>
            </a:lvl1pPr>
            <a:lvl2pPr marL="180000" indent="-180000">
              <a:spcAft>
                <a:spcPts val="600"/>
              </a:spcAft>
              <a:buClr>
                <a:schemeClr val="accent2"/>
              </a:buClr>
              <a:defRPr sz="1200"/>
            </a:lvl2pPr>
          </a:lstStyle>
          <a:p>
            <a:pPr lvl="0"/>
            <a:r>
              <a:rPr lang="en-US" dirty="0"/>
              <a:t>Subtitle text</a:t>
            </a:r>
          </a:p>
          <a:p>
            <a:pPr lvl="1"/>
            <a:r>
              <a:rPr lang="en-US" dirty="0"/>
              <a:t>Body text placeholder lorem ipsum dolor sit </a:t>
            </a:r>
            <a:r>
              <a:rPr lang="en-US" dirty="0" err="1"/>
              <a:t>amet</a:t>
            </a:r>
            <a:endParaRPr lang="en-US" dirty="0"/>
          </a:p>
        </p:txBody>
      </p:sp>
      <p:sp>
        <p:nvSpPr>
          <p:cNvPr id="24" name="Text Placeholder 21">
            <a:extLst>
              <a:ext uri="{FF2B5EF4-FFF2-40B4-BE49-F238E27FC236}">
                <a16:creationId xmlns:a16="http://schemas.microsoft.com/office/drawing/2014/main" id="{3AF77F1D-182C-7848-8E62-DB20CAD7207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30533" y="2894255"/>
            <a:ext cx="2318657" cy="161925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500" b="1">
                <a:solidFill>
                  <a:schemeClr val="tx2"/>
                </a:solidFill>
              </a:defRPr>
            </a:lvl1pPr>
            <a:lvl2pPr marL="180000" indent="-180000">
              <a:spcAft>
                <a:spcPts val="600"/>
              </a:spcAft>
              <a:buClr>
                <a:schemeClr val="accent2"/>
              </a:buClr>
              <a:defRPr sz="1200"/>
            </a:lvl2pPr>
          </a:lstStyle>
          <a:p>
            <a:pPr lvl="0"/>
            <a:r>
              <a:rPr lang="en-US" dirty="0"/>
              <a:t>Subtitle text</a:t>
            </a:r>
          </a:p>
          <a:p>
            <a:pPr lvl="1"/>
            <a:r>
              <a:rPr lang="en-US" dirty="0"/>
              <a:t>Body text placeholder lorem ipsum dolor sit </a:t>
            </a:r>
            <a:r>
              <a:rPr lang="en-US" dirty="0" err="1"/>
              <a:t>amet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975576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53E6A56-AF08-4F43-A343-98C231D30492}"/>
              </a:ext>
            </a:extLst>
          </p:cNvPr>
          <p:cNvSpPr/>
          <p:nvPr userDrawn="1"/>
        </p:nvSpPr>
        <p:spPr>
          <a:xfrm>
            <a:off x="1" y="0"/>
            <a:ext cx="9144000" cy="236164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 Same Side Corner Rectangle 10">
            <a:extLst>
              <a:ext uri="{FF2B5EF4-FFF2-40B4-BE49-F238E27FC236}">
                <a16:creationId xmlns:a16="http://schemas.microsoft.com/office/drawing/2014/main" id="{9E7BBD7A-AFC0-E74A-AD06-E4293383EEFF}"/>
              </a:ext>
            </a:extLst>
          </p:cNvPr>
          <p:cNvSpPr>
            <a:spLocks noChangeAspect="1"/>
          </p:cNvSpPr>
          <p:nvPr userDrawn="1"/>
        </p:nvSpPr>
        <p:spPr>
          <a:xfrm rot="5400000">
            <a:off x="17624" y="310553"/>
            <a:ext cx="486000" cy="52125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89EC4F-271C-8945-8D16-B9A68D13A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569" y="400654"/>
            <a:ext cx="5227488" cy="346249"/>
          </a:xfrm>
        </p:spPr>
        <p:txBody>
          <a:bodyPr/>
          <a:lstStyle>
            <a:lvl1pPr>
              <a:defRPr sz="250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1E350D94-906F-3C4F-B73B-F9AE88FB9B0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151418" y="1"/>
            <a:ext cx="2992582" cy="2358000"/>
          </a:xfrm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242CD71-7BB8-C74D-9F85-2CAC6A722033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74748" y="487752"/>
            <a:ext cx="358640" cy="165600"/>
            <a:chOff x="-862035" y="451442"/>
            <a:chExt cx="377815" cy="174454"/>
          </a:xfrm>
        </p:grpSpPr>
        <p:sp>
          <p:nvSpPr>
            <p:cNvPr id="8" name="Freeform 1">
              <a:extLst>
                <a:ext uri="{FF2B5EF4-FFF2-40B4-BE49-F238E27FC236}">
                  <a16:creationId xmlns:a16="http://schemas.microsoft.com/office/drawing/2014/main" id="{E343EA75-2ECC-B744-B08F-5A90F19C42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862035" y="451442"/>
              <a:ext cx="188908" cy="174342"/>
            </a:xfrm>
            <a:custGeom>
              <a:avLst/>
              <a:gdLst>
                <a:gd name="T0" fmla="*/ 7263 w 7436"/>
                <a:gd name="T1" fmla="*/ 5726 h 6862"/>
                <a:gd name="T2" fmla="*/ 5624 w 7436"/>
                <a:gd name="T3" fmla="*/ 6861 h 6862"/>
                <a:gd name="T4" fmla="*/ 5411 w 7436"/>
                <a:gd name="T5" fmla="*/ 6861 h 6862"/>
                <a:gd name="T6" fmla="*/ 3696 w 7436"/>
                <a:gd name="T7" fmla="*/ 5761 h 6862"/>
                <a:gd name="T8" fmla="*/ 1756 w 7436"/>
                <a:gd name="T9" fmla="*/ 1310 h 6862"/>
                <a:gd name="T10" fmla="*/ 219 w 7436"/>
                <a:gd name="T11" fmla="*/ 210 h 6862"/>
                <a:gd name="T12" fmla="*/ 30 w 7436"/>
                <a:gd name="T13" fmla="*/ 197 h 6862"/>
                <a:gd name="T14" fmla="*/ 0 w 7436"/>
                <a:gd name="T15" fmla="*/ 0 h 6862"/>
                <a:gd name="T16" fmla="*/ 3983 w 7436"/>
                <a:gd name="T17" fmla="*/ 0 h 6862"/>
                <a:gd name="T18" fmla="*/ 5613 w 7436"/>
                <a:gd name="T19" fmla="*/ 1135 h 6862"/>
                <a:gd name="T20" fmla="*/ 7435 w 7436"/>
                <a:gd name="T21" fmla="*/ 5329 h 6862"/>
                <a:gd name="T22" fmla="*/ 7263 w 7436"/>
                <a:gd name="T23" fmla="*/ 5726 h 6862"/>
                <a:gd name="T24" fmla="*/ 7263 w 7436"/>
                <a:gd name="T25" fmla="*/ 5726 h 68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436" h="6862">
                  <a:moveTo>
                    <a:pt x="7263" y="5726"/>
                  </a:moveTo>
                  <a:cubicBezTo>
                    <a:pt x="6939" y="6463"/>
                    <a:pt x="6251" y="6861"/>
                    <a:pt x="5624" y="6861"/>
                  </a:cubicBezTo>
                  <a:lnTo>
                    <a:pt x="5411" y="6861"/>
                  </a:lnTo>
                  <a:cubicBezTo>
                    <a:pt x="4682" y="6861"/>
                    <a:pt x="3962" y="6368"/>
                    <a:pt x="3696" y="5761"/>
                  </a:cubicBezTo>
                  <a:lnTo>
                    <a:pt x="1756" y="1310"/>
                  </a:lnTo>
                  <a:cubicBezTo>
                    <a:pt x="1480" y="645"/>
                    <a:pt x="888" y="248"/>
                    <a:pt x="219" y="210"/>
                  </a:cubicBezTo>
                  <a:lnTo>
                    <a:pt x="30" y="197"/>
                  </a:lnTo>
                  <a:lnTo>
                    <a:pt x="0" y="0"/>
                  </a:lnTo>
                  <a:lnTo>
                    <a:pt x="3983" y="0"/>
                  </a:lnTo>
                  <a:cubicBezTo>
                    <a:pt x="4643" y="0"/>
                    <a:pt x="5340" y="508"/>
                    <a:pt x="5613" y="1135"/>
                  </a:cubicBezTo>
                  <a:lnTo>
                    <a:pt x="7435" y="5329"/>
                  </a:lnTo>
                  <a:lnTo>
                    <a:pt x="7263" y="5726"/>
                  </a:lnTo>
                  <a:lnTo>
                    <a:pt x="7263" y="5726"/>
                  </a:lnTo>
                </a:path>
              </a:pathLst>
            </a:custGeom>
            <a:solidFill>
              <a:srgbClr val="00899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9" name="Freeform 2">
              <a:extLst>
                <a:ext uri="{FF2B5EF4-FFF2-40B4-BE49-F238E27FC236}">
                  <a16:creationId xmlns:a16="http://schemas.microsoft.com/office/drawing/2014/main" id="{A2B39F2E-5187-804A-B4A8-7694A055CB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719066" y="586904"/>
              <a:ext cx="92101" cy="38992"/>
            </a:xfrm>
            <a:custGeom>
              <a:avLst/>
              <a:gdLst>
                <a:gd name="T0" fmla="*/ 1983 w 3623"/>
                <a:gd name="T1" fmla="*/ 397 h 1533"/>
                <a:gd name="T2" fmla="*/ 3622 w 3623"/>
                <a:gd name="T3" fmla="*/ 1532 h 1533"/>
                <a:gd name="T4" fmla="*/ 0 w 3623"/>
                <a:gd name="T5" fmla="*/ 1532 h 1533"/>
                <a:gd name="T6" fmla="*/ 1639 w 3623"/>
                <a:gd name="T7" fmla="*/ 397 h 1533"/>
                <a:gd name="T8" fmla="*/ 1639 w 3623"/>
                <a:gd name="T9" fmla="*/ 397 h 1533"/>
                <a:gd name="T10" fmla="*/ 1811 w 3623"/>
                <a:gd name="T11" fmla="*/ 0 h 1533"/>
                <a:gd name="T12" fmla="*/ 1983 w 3623"/>
                <a:gd name="T13" fmla="*/ 397 h 1533"/>
                <a:gd name="T14" fmla="*/ 1983 w 3623"/>
                <a:gd name="T15" fmla="*/ 397 h 1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23" h="1533">
                  <a:moveTo>
                    <a:pt x="1983" y="397"/>
                  </a:moveTo>
                  <a:cubicBezTo>
                    <a:pt x="2309" y="1134"/>
                    <a:pt x="2996" y="1532"/>
                    <a:pt x="3622" y="1532"/>
                  </a:cubicBezTo>
                  <a:lnTo>
                    <a:pt x="0" y="1532"/>
                  </a:lnTo>
                  <a:cubicBezTo>
                    <a:pt x="627" y="1532"/>
                    <a:pt x="1315" y="1134"/>
                    <a:pt x="1639" y="397"/>
                  </a:cubicBezTo>
                  <a:lnTo>
                    <a:pt x="1639" y="397"/>
                  </a:lnTo>
                  <a:lnTo>
                    <a:pt x="1811" y="0"/>
                  </a:lnTo>
                  <a:lnTo>
                    <a:pt x="1983" y="397"/>
                  </a:lnTo>
                  <a:lnTo>
                    <a:pt x="1983" y="397"/>
                  </a:lnTo>
                </a:path>
              </a:pathLst>
            </a:custGeom>
            <a:solidFill>
              <a:srgbClr val="7A6E6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0" name="Freeform 3">
              <a:extLst>
                <a:ext uri="{FF2B5EF4-FFF2-40B4-BE49-F238E27FC236}">
                  <a16:creationId xmlns:a16="http://schemas.microsoft.com/office/drawing/2014/main" id="{1E61DD70-64D5-E34D-A4EC-10C63EAE24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673128" y="451442"/>
              <a:ext cx="188908" cy="174342"/>
            </a:xfrm>
            <a:custGeom>
              <a:avLst/>
              <a:gdLst>
                <a:gd name="T0" fmla="*/ 3453 w 7436"/>
                <a:gd name="T1" fmla="*/ 0 h 6862"/>
                <a:gd name="T2" fmla="*/ 7435 w 7436"/>
                <a:gd name="T3" fmla="*/ 0 h 6862"/>
                <a:gd name="T4" fmla="*/ 7405 w 7436"/>
                <a:gd name="T5" fmla="*/ 197 h 6862"/>
                <a:gd name="T6" fmla="*/ 7216 w 7436"/>
                <a:gd name="T7" fmla="*/ 210 h 6862"/>
                <a:gd name="T8" fmla="*/ 5679 w 7436"/>
                <a:gd name="T9" fmla="*/ 1310 h 6862"/>
                <a:gd name="T10" fmla="*/ 3739 w 7436"/>
                <a:gd name="T11" fmla="*/ 5761 h 6862"/>
                <a:gd name="T12" fmla="*/ 2024 w 7436"/>
                <a:gd name="T13" fmla="*/ 6861 h 6862"/>
                <a:gd name="T14" fmla="*/ 1811 w 7436"/>
                <a:gd name="T15" fmla="*/ 6861 h 6862"/>
                <a:gd name="T16" fmla="*/ 172 w 7436"/>
                <a:gd name="T17" fmla="*/ 5726 h 6862"/>
                <a:gd name="T18" fmla="*/ 172 w 7436"/>
                <a:gd name="T19" fmla="*/ 5726 h 6862"/>
                <a:gd name="T20" fmla="*/ 0 w 7436"/>
                <a:gd name="T21" fmla="*/ 5329 h 6862"/>
                <a:gd name="T22" fmla="*/ 1822 w 7436"/>
                <a:gd name="T23" fmla="*/ 1135 h 6862"/>
                <a:gd name="T24" fmla="*/ 3453 w 7436"/>
                <a:gd name="T25" fmla="*/ 0 h 68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436" h="6862">
                  <a:moveTo>
                    <a:pt x="3453" y="0"/>
                  </a:moveTo>
                  <a:lnTo>
                    <a:pt x="7435" y="0"/>
                  </a:lnTo>
                  <a:lnTo>
                    <a:pt x="7405" y="197"/>
                  </a:lnTo>
                  <a:lnTo>
                    <a:pt x="7216" y="210"/>
                  </a:lnTo>
                  <a:cubicBezTo>
                    <a:pt x="6546" y="248"/>
                    <a:pt x="5955" y="645"/>
                    <a:pt x="5679" y="1310"/>
                  </a:cubicBezTo>
                  <a:lnTo>
                    <a:pt x="3739" y="5761"/>
                  </a:lnTo>
                  <a:cubicBezTo>
                    <a:pt x="3474" y="6368"/>
                    <a:pt x="2755" y="6861"/>
                    <a:pt x="2024" y="6861"/>
                  </a:cubicBezTo>
                  <a:lnTo>
                    <a:pt x="1811" y="6861"/>
                  </a:lnTo>
                  <a:cubicBezTo>
                    <a:pt x="1184" y="6861"/>
                    <a:pt x="496" y="6463"/>
                    <a:pt x="172" y="5726"/>
                  </a:cubicBezTo>
                  <a:lnTo>
                    <a:pt x="172" y="5726"/>
                  </a:lnTo>
                  <a:lnTo>
                    <a:pt x="0" y="5329"/>
                  </a:lnTo>
                  <a:lnTo>
                    <a:pt x="1822" y="1135"/>
                  </a:lnTo>
                  <a:cubicBezTo>
                    <a:pt x="2097" y="508"/>
                    <a:pt x="2794" y="0"/>
                    <a:pt x="3453" y="0"/>
                  </a:cubicBezTo>
                </a:path>
              </a:pathLst>
            </a:custGeom>
            <a:solidFill>
              <a:srgbClr val="EBA9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19382554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2 column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6071647-1DB0-C74F-8C2E-9DCA2897F23B}"/>
              </a:ext>
            </a:extLst>
          </p:cNvPr>
          <p:cNvSpPr/>
          <p:nvPr userDrawn="1"/>
        </p:nvSpPr>
        <p:spPr>
          <a:xfrm>
            <a:off x="4572000" y="0"/>
            <a:ext cx="4572001" cy="51435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89EC4F-271C-8945-8D16-B9A68D13A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569" y="400654"/>
            <a:ext cx="3586296" cy="346249"/>
          </a:xfrm>
        </p:spPr>
        <p:txBody>
          <a:bodyPr/>
          <a:lstStyle>
            <a:lvl1pPr>
              <a:defRPr sz="250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0BE57B8-E131-4B45-99BA-A90629CE47C4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700569" y="1891607"/>
            <a:ext cx="3586296" cy="2820771"/>
          </a:xfrm>
        </p:spPr>
        <p:txBody>
          <a:bodyPr/>
          <a:lstStyle>
            <a:lvl1pPr marL="0" indent="0">
              <a:spcAft>
                <a:spcPts val="1200"/>
              </a:spcAft>
              <a:buClr>
                <a:schemeClr val="accent2"/>
              </a:buClr>
              <a:buNone/>
              <a:defRPr sz="1500">
                <a:latin typeface="+mn-lt"/>
              </a:defRPr>
            </a:lvl1pPr>
            <a:lvl2pPr marL="457200" indent="0">
              <a:buNone/>
              <a:defRPr>
                <a:latin typeface="+mn-lt"/>
              </a:defRPr>
            </a:lvl2pPr>
            <a:lvl3pPr marL="914400" indent="0">
              <a:buNone/>
              <a:defRPr>
                <a:latin typeface="+mn-lt"/>
              </a:defRPr>
            </a:lvl3pPr>
            <a:lvl4pPr marL="1371600" indent="0">
              <a:buNone/>
              <a:defRPr>
                <a:latin typeface="+mn-lt"/>
              </a:defRPr>
            </a:lvl4pPr>
            <a:lvl5pPr marL="1828800" indent="0">
              <a:buNone/>
              <a:defRPr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A65600C-0AEA-4E43-80D5-AFEE8973FAA1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700569" y="1367908"/>
            <a:ext cx="3586296" cy="248658"/>
          </a:xfrm>
        </p:spPr>
        <p:txBody>
          <a:bodyPr wrap="square">
            <a:spAutoFit/>
          </a:bodyPr>
          <a:lstStyle>
            <a:lvl1pPr marL="0" indent="0">
              <a:buClr>
                <a:schemeClr val="accent2"/>
              </a:buClr>
              <a:buNone/>
              <a:defRPr sz="160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>
                <a:latin typeface="+mn-lt"/>
              </a:defRPr>
            </a:lvl2pPr>
            <a:lvl3pPr marL="914400" indent="0">
              <a:buNone/>
              <a:defRPr>
                <a:latin typeface="+mn-lt"/>
              </a:defRPr>
            </a:lvl3pPr>
            <a:lvl4pPr marL="1371600" indent="0">
              <a:buNone/>
              <a:defRPr>
                <a:latin typeface="+mn-lt"/>
              </a:defRPr>
            </a:lvl4pPr>
            <a:lvl5pPr marL="1828800" indent="0">
              <a:buNone/>
              <a:defRPr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DAFCE0A-8836-7D4D-9928-3A0B8C68746B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4997265" y="1891607"/>
            <a:ext cx="3551925" cy="2820771"/>
          </a:xfrm>
        </p:spPr>
        <p:txBody>
          <a:bodyPr/>
          <a:lstStyle>
            <a:lvl1pPr marL="0" indent="0">
              <a:spcAft>
                <a:spcPts val="1200"/>
              </a:spcAft>
              <a:buClr>
                <a:schemeClr val="accent2"/>
              </a:buClr>
              <a:buNone/>
              <a:defRPr sz="1500">
                <a:latin typeface="+mn-lt"/>
              </a:defRPr>
            </a:lvl1pPr>
            <a:lvl2pPr marL="457200" indent="0">
              <a:buNone/>
              <a:defRPr>
                <a:latin typeface="+mn-lt"/>
              </a:defRPr>
            </a:lvl2pPr>
            <a:lvl3pPr marL="914400" indent="0">
              <a:buNone/>
              <a:defRPr>
                <a:latin typeface="+mn-lt"/>
              </a:defRPr>
            </a:lvl3pPr>
            <a:lvl4pPr marL="1371600" indent="0">
              <a:buNone/>
              <a:defRPr>
                <a:latin typeface="+mn-lt"/>
              </a:defRPr>
            </a:lvl4pPr>
            <a:lvl5pPr marL="1828800" indent="0">
              <a:buNone/>
              <a:defRPr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1829472-A055-504D-A89C-C97FA431E1F0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997265" y="1367908"/>
            <a:ext cx="3551925" cy="248658"/>
          </a:xfrm>
        </p:spPr>
        <p:txBody>
          <a:bodyPr wrap="square">
            <a:spAutoFit/>
          </a:bodyPr>
          <a:lstStyle>
            <a:lvl1pPr marL="0" indent="0">
              <a:buClr>
                <a:schemeClr val="accent2"/>
              </a:buClr>
              <a:buNone/>
              <a:defRPr sz="160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>
                <a:latin typeface="+mn-lt"/>
              </a:defRPr>
            </a:lvl2pPr>
            <a:lvl3pPr marL="914400" indent="0">
              <a:buNone/>
              <a:defRPr>
                <a:latin typeface="+mn-lt"/>
              </a:defRPr>
            </a:lvl3pPr>
            <a:lvl4pPr marL="1371600" indent="0">
              <a:buNone/>
              <a:defRPr>
                <a:latin typeface="+mn-lt"/>
              </a:defRPr>
            </a:lvl4pPr>
            <a:lvl5pPr marL="1828800" indent="0">
              <a:buNone/>
              <a:defRPr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4" name="Round Same Side Corner Rectangle 13">
            <a:extLst>
              <a:ext uri="{FF2B5EF4-FFF2-40B4-BE49-F238E27FC236}">
                <a16:creationId xmlns:a16="http://schemas.microsoft.com/office/drawing/2014/main" id="{885BA49C-6CD5-484F-8CB4-BCFB4341DC33}"/>
              </a:ext>
            </a:extLst>
          </p:cNvPr>
          <p:cNvSpPr/>
          <p:nvPr userDrawn="1"/>
        </p:nvSpPr>
        <p:spPr>
          <a:xfrm rot="16200000">
            <a:off x="8681267" y="4580303"/>
            <a:ext cx="330660" cy="594809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99D2EAF-3241-FB46-83E1-579BF25D480C}"/>
              </a:ext>
            </a:extLst>
          </p:cNvPr>
          <p:cNvSpPr/>
          <p:nvPr userDrawn="1"/>
        </p:nvSpPr>
        <p:spPr>
          <a:xfrm>
            <a:off x="8642730" y="4828316"/>
            <a:ext cx="206604" cy="107722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r"/>
            <a:fld id="{079A6DB7-5736-A041-8643-FDD6177D5FBB}" type="slidenum">
              <a:rPr lang="en-US" sz="700" b="1" kern="1200" cap="all" spc="200" smtClean="0">
                <a:solidFill>
                  <a:schemeClr val="bg1"/>
                </a:solidFill>
                <a:effectLst/>
                <a:latin typeface="+mn-lt"/>
                <a:ea typeface="Helvetica Neue Light" panose="02000403000000020004" pitchFamily="2" charset="0"/>
              </a:rPr>
              <a:t>‹#›</a:t>
            </a:fld>
            <a:endParaRPr lang="en-US" sz="700" b="1" cap="all" spc="200" dirty="0">
              <a:solidFill>
                <a:schemeClr val="bg1"/>
              </a:solidFill>
              <a:latin typeface="+mn-lt"/>
              <a:ea typeface="Helvetica Neue Light" panose="020004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278837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3 row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9C2A1012-0AE2-1D4F-A77A-BB229D63ABD8}"/>
              </a:ext>
            </a:extLst>
          </p:cNvPr>
          <p:cNvSpPr/>
          <p:nvPr userDrawn="1"/>
        </p:nvSpPr>
        <p:spPr>
          <a:xfrm>
            <a:off x="0" y="1"/>
            <a:ext cx="9144001" cy="17145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ound Same Side Corner Rectangle 10">
            <a:extLst>
              <a:ext uri="{FF2B5EF4-FFF2-40B4-BE49-F238E27FC236}">
                <a16:creationId xmlns:a16="http://schemas.microsoft.com/office/drawing/2014/main" id="{6C94A022-779D-DF4F-9B2B-6AC743E5A0BD}"/>
              </a:ext>
            </a:extLst>
          </p:cNvPr>
          <p:cNvSpPr>
            <a:spLocks noChangeAspect="1"/>
          </p:cNvSpPr>
          <p:nvPr userDrawn="1"/>
        </p:nvSpPr>
        <p:spPr>
          <a:xfrm rot="5400000">
            <a:off x="17624" y="310553"/>
            <a:ext cx="486000" cy="52125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89EC4F-271C-8945-8D16-B9A68D13A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568" y="400654"/>
            <a:ext cx="7848621" cy="346249"/>
          </a:xfrm>
        </p:spPr>
        <p:txBody>
          <a:bodyPr/>
          <a:lstStyle>
            <a:lvl1pPr>
              <a:defRPr sz="250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D384F7C-F52F-EB44-8C99-7109DA87B5C4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74748" y="487752"/>
            <a:ext cx="358640" cy="165600"/>
            <a:chOff x="-862035" y="451442"/>
            <a:chExt cx="377815" cy="174454"/>
          </a:xfrm>
        </p:grpSpPr>
        <p:sp>
          <p:nvSpPr>
            <p:cNvPr id="15" name="Freeform 1">
              <a:extLst>
                <a:ext uri="{FF2B5EF4-FFF2-40B4-BE49-F238E27FC236}">
                  <a16:creationId xmlns:a16="http://schemas.microsoft.com/office/drawing/2014/main" id="{168E9873-DCAE-CE40-AC27-602E6A5323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862035" y="451442"/>
              <a:ext cx="188908" cy="174342"/>
            </a:xfrm>
            <a:custGeom>
              <a:avLst/>
              <a:gdLst>
                <a:gd name="T0" fmla="*/ 7263 w 7436"/>
                <a:gd name="T1" fmla="*/ 5726 h 6862"/>
                <a:gd name="T2" fmla="*/ 5624 w 7436"/>
                <a:gd name="T3" fmla="*/ 6861 h 6862"/>
                <a:gd name="T4" fmla="*/ 5411 w 7436"/>
                <a:gd name="T5" fmla="*/ 6861 h 6862"/>
                <a:gd name="T6" fmla="*/ 3696 w 7436"/>
                <a:gd name="T7" fmla="*/ 5761 h 6862"/>
                <a:gd name="T8" fmla="*/ 1756 w 7436"/>
                <a:gd name="T9" fmla="*/ 1310 h 6862"/>
                <a:gd name="T10" fmla="*/ 219 w 7436"/>
                <a:gd name="T11" fmla="*/ 210 h 6862"/>
                <a:gd name="T12" fmla="*/ 30 w 7436"/>
                <a:gd name="T13" fmla="*/ 197 h 6862"/>
                <a:gd name="T14" fmla="*/ 0 w 7436"/>
                <a:gd name="T15" fmla="*/ 0 h 6862"/>
                <a:gd name="T16" fmla="*/ 3983 w 7436"/>
                <a:gd name="T17" fmla="*/ 0 h 6862"/>
                <a:gd name="T18" fmla="*/ 5613 w 7436"/>
                <a:gd name="T19" fmla="*/ 1135 h 6862"/>
                <a:gd name="T20" fmla="*/ 7435 w 7436"/>
                <a:gd name="T21" fmla="*/ 5329 h 6862"/>
                <a:gd name="T22" fmla="*/ 7263 w 7436"/>
                <a:gd name="T23" fmla="*/ 5726 h 6862"/>
                <a:gd name="T24" fmla="*/ 7263 w 7436"/>
                <a:gd name="T25" fmla="*/ 5726 h 68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436" h="6862">
                  <a:moveTo>
                    <a:pt x="7263" y="5726"/>
                  </a:moveTo>
                  <a:cubicBezTo>
                    <a:pt x="6939" y="6463"/>
                    <a:pt x="6251" y="6861"/>
                    <a:pt x="5624" y="6861"/>
                  </a:cubicBezTo>
                  <a:lnTo>
                    <a:pt x="5411" y="6861"/>
                  </a:lnTo>
                  <a:cubicBezTo>
                    <a:pt x="4682" y="6861"/>
                    <a:pt x="3962" y="6368"/>
                    <a:pt x="3696" y="5761"/>
                  </a:cubicBezTo>
                  <a:lnTo>
                    <a:pt x="1756" y="1310"/>
                  </a:lnTo>
                  <a:cubicBezTo>
                    <a:pt x="1480" y="645"/>
                    <a:pt x="888" y="248"/>
                    <a:pt x="219" y="210"/>
                  </a:cubicBezTo>
                  <a:lnTo>
                    <a:pt x="30" y="197"/>
                  </a:lnTo>
                  <a:lnTo>
                    <a:pt x="0" y="0"/>
                  </a:lnTo>
                  <a:lnTo>
                    <a:pt x="3983" y="0"/>
                  </a:lnTo>
                  <a:cubicBezTo>
                    <a:pt x="4643" y="0"/>
                    <a:pt x="5340" y="508"/>
                    <a:pt x="5613" y="1135"/>
                  </a:cubicBezTo>
                  <a:lnTo>
                    <a:pt x="7435" y="5329"/>
                  </a:lnTo>
                  <a:lnTo>
                    <a:pt x="7263" y="5726"/>
                  </a:lnTo>
                  <a:lnTo>
                    <a:pt x="7263" y="5726"/>
                  </a:lnTo>
                </a:path>
              </a:pathLst>
            </a:custGeom>
            <a:solidFill>
              <a:srgbClr val="00899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6" name="Freeform 2">
              <a:extLst>
                <a:ext uri="{FF2B5EF4-FFF2-40B4-BE49-F238E27FC236}">
                  <a16:creationId xmlns:a16="http://schemas.microsoft.com/office/drawing/2014/main" id="{BE101B79-1CCC-A241-965D-A71C5E34B0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719066" y="586904"/>
              <a:ext cx="92101" cy="38992"/>
            </a:xfrm>
            <a:custGeom>
              <a:avLst/>
              <a:gdLst>
                <a:gd name="T0" fmla="*/ 1983 w 3623"/>
                <a:gd name="T1" fmla="*/ 397 h 1533"/>
                <a:gd name="T2" fmla="*/ 3622 w 3623"/>
                <a:gd name="T3" fmla="*/ 1532 h 1533"/>
                <a:gd name="T4" fmla="*/ 0 w 3623"/>
                <a:gd name="T5" fmla="*/ 1532 h 1533"/>
                <a:gd name="T6" fmla="*/ 1639 w 3623"/>
                <a:gd name="T7" fmla="*/ 397 h 1533"/>
                <a:gd name="T8" fmla="*/ 1639 w 3623"/>
                <a:gd name="T9" fmla="*/ 397 h 1533"/>
                <a:gd name="T10" fmla="*/ 1811 w 3623"/>
                <a:gd name="T11" fmla="*/ 0 h 1533"/>
                <a:gd name="T12" fmla="*/ 1983 w 3623"/>
                <a:gd name="T13" fmla="*/ 397 h 1533"/>
                <a:gd name="T14" fmla="*/ 1983 w 3623"/>
                <a:gd name="T15" fmla="*/ 397 h 1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23" h="1533">
                  <a:moveTo>
                    <a:pt x="1983" y="397"/>
                  </a:moveTo>
                  <a:cubicBezTo>
                    <a:pt x="2309" y="1134"/>
                    <a:pt x="2996" y="1532"/>
                    <a:pt x="3622" y="1532"/>
                  </a:cubicBezTo>
                  <a:lnTo>
                    <a:pt x="0" y="1532"/>
                  </a:lnTo>
                  <a:cubicBezTo>
                    <a:pt x="627" y="1532"/>
                    <a:pt x="1315" y="1134"/>
                    <a:pt x="1639" y="397"/>
                  </a:cubicBezTo>
                  <a:lnTo>
                    <a:pt x="1639" y="397"/>
                  </a:lnTo>
                  <a:lnTo>
                    <a:pt x="1811" y="0"/>
                  </a:lnTo>
                  <a:lnTo>
                    <a:pt x="1983" y="397"/>
                  </a:lnTo>
                  <a:lnTo>
                    <a:pt x="1983" y="397"/>
                  </a:lnTo>
                </a:path>
              </a:pathLst>
            </a:custGeom>
            <a:solidFill>
              <a:srgbClr val="7A6E6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7" name="Freeform 3">
              <a:extLst>
                <a:ext uri="{FF2B5EF4-FFF2-40B4-BE49-F238E27FC236}">
                  <a16:creationId xmlns:a16="http://schemas.microsoft.com/office/drawing/2014/main" id="{6EEFF783-1E58-DF4B-9BB2-AA495EECA6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673128" y="451442"/>
              <a:ext cx="188908" cy="174342"/>
            </a:xfrm>
            <a:custGeom>
              <a:avLst/>
              <a:gdLst>
                <a:gd name="T0" fmla="*/ 3453 w 7436"/>
                <a:gd name="T1" fmla="*/ 0 h 6862"/>
                <a:gd name="T2" fmla="*/ 7435 w 7436"/>
                <a:gd name="T3" fmla="*/ 0 h 6862"/>
                <a:gd name="T4" fmla="*/ 7405 w 7436"/>
                <a:gd name="T5" fmla="*/ 197 h 6862"/>
                <a:gd name="T6" fmla="*/ 7216 w 7436"/>
                <a:gd name="T7" fmla="*/ 210 h 6862"/>
                <a:gd name="T8" fmla="*/ 5679 w 7436"/>
                <a:gd name="T9" fmla="*/ 1310 h 6862"/>
                <a:gd name="T10" fmla="*/ 3739 w 7436"/>
                <a:gd name="T11" fmla="*/ 5761 h 6862"/>
                <a:gd name="T12" fmla="*/ 2024 w 7436"/>
                <a:gd name="T13" fmla="*/ 6861 h 6862"/>
                <a:gd name="T14" fmla="*/ 1811 w 7436"/>
                <a:gd name="T15" fmla="*/ 6861 h 6862"/>
                <a:gd name="T16" fmla="*/ 172 w 7436"/>
                <a:gd name="T17" fmla="*/ 5726 h 6862"/>
                <a:gd name="T18" fmla="*/ 172 w 7436"/>
                <a:gd name="T19" fmla="*/ 5726 h 6862"/>
                <a:gd name="T20" fmla="*/ 0 w 7436"/>
                <a:gd name="T21" fmla="*/ 5329 h 6862"/>
                <a:gd name="T22" fmla="*/ 1822 w 7436"/>
                <a:gd name="T23" fmla="*/ 1135 h 6862"/>
                <a:gd name="T24" fmla="*/ 3453 w 7436"/>
                <a:gd name="T25" fmla="*/ 0 h 68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436" h="6862">
                  <a:moveTo>
                    <a:pt x="3453" y="0"/>
                  </a:moveTo>
                  <a:lnTo>
                    <a:pt x="7435" y="0"/>
                  </a:lnTo>
                  <a:lnTo>
                    <a:pt x="7405" y="197"/>
                  </a:lnTo>
                  <a:lnTo>
                    <a:pt x="7216" y="210"/>
                  </a:lnTo>
                  <a:cubicBezTo>
                    <a:pt x="6546" y="248"/>
                    <a:pt x="5955" y="645"/>
                    <a:pt x="5679" y="1310"/>
                  </a:cubicBezTo>
                  <a:lnTo>
                    <a:pt x="3739" y="5761"/>
                  </a:lnTo>
                  <a:cubicBezTo>
                    <a:pt x="3474" y="6368"/>
                    <a:pt x="2755" y="6861"/>
                    <a:pt x="2024" y="6861"/>
                  </a:cubicBezTo>
                  <a:lnTo>
                    <a:pt x="1811" y="6861"/>
                  </a:lnTo>
                  <a:cubicBezTo>
                    <a:pt x="1184" y="6861"/>
                    <a:pt x="496" y="6463"/>
                    <a:pt x="172" y="5726"/>
                  </a:cubicBezTo>
                  <a:lnTo>
                    <a:pt x="172" y="5726"/>
                  </a:lnTo>
                  <a:lnTo>
                    <a:pt x="0" y="5329"/>
                  </a:lnTo>
                  <a:lnTo>
                    <a:pt x="1822" y="1135"/>
                  </a:lnTo>
                  <a:cubicBezTo>
                    <a:pt x="2097" y="508"/>
                    <a:pt x="2794" y="0"/>
                    <a:pt x="3453" y="0"/>
                  </a:cubicBezTo>
                </a:path>
              </a:pathLst>
            </a:custGeom>
            <a:solidFill>
              <a:srgbClr val="EBA9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</p:grp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21F67DBB-5E96-994F-9B3B-EFCDE26F4C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569" y="1989606"/>
            <a:ext cx="7848620" cy="2722773"/>
          </a:xfrm>
        </p:spPr>
        <p:txBody>
          <a:bodyPr/>
          <a:lstStyle>
            <a:lvl1pPr marL="0" indent="0">
              <a:spcAft>
                <a:spcPts val="1200"/>
              </a:spcAft>
              <a:buClr>
                <a:schemeClr val="accent2"/>
              </a:buClr>
              <a:buNone/>
              <a:defRPr sz="1500">
                <a:latin typeface="+mn-lt"/>
              </a:defRPr>
            </a:lvl1pPr>
            <a:lvl2pPr marL="457200" indent="0">
              <a:buNone/>
              <a:defRPr>
                <a:latin typeface="+mn-lt"/>
              </a:defRPr>
            </a:lvl2pPr>
            <a:lvl3pPr marL="914400" indent="0">
              <a:buNone/>
              <a:defRPr>
                <a:latin typeface="+mn-lt"/>
              </a:defRPr>
            </a:lvl3pPr>
            <a:lvl4pPr marL="1371600" indent="0">
              <a:buNone/>
              <a:defRPr>
                <a:latin typeface="+mn-lt"/>
              </a:defRPr>
            </a:lvl4pPr>
            <a:lvl5pPr marL="1828800" indent="0">
              <a:buNone/>
              <a:defRPr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6CF087DB-408C-8645-B5E2-CD8D6BEBDE6B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700569" y="1022008"/>
            <a:ext cx="7848620" cy="248594"/>
          </a:xfrm>
        </p:spPr>
        <p:txBody>
          <a:bodyPr wrap="square">
            <a:spAutoFit/>
          </a:bodyPr>
          <a:lstStyle>
            <a:lvl1pPr marL="0" indent="0">
              <a:buClr>
                <a:schemeClr val="accent2"/>
              </a:buClr>
              <a:buNone/>
              <a:defRPr sz="160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>
                <a:latin typeface="+mn-lt"/>
              </a:defRPr>
            </a:lvl2pPr>
            <a:lvl3pPr marL="914400" indent="0">
              <a:buNone/>
              <a:defRPr>
                <a:latin typeface="+mn-lt"/>
              </a:defRPr>
            </a:lvl3pPr>
            <a:lvl4pPr marL="1371600" indent="0">
              <a:buNone/>
              <a:defRPr>
                <a:latin typeface="+mn-lt"/>
              </a:defRPr>
            </a:lvl4pPr>
            <a:lvl5pPr marL="1828800" indent="0">
              <a:buNone/>
              <a:defRPr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992849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Teal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BBAFC068-22A3-E141-9B18-EE0ADBD31A6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87213" y="0"/>
            <a:ext cx="9144000" cy="514350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87718E4-1114-7843-8AFA-C152785069A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77426" y="1535478"/>
            <a:ext cx="4708988" cy="1523494"/>
          </a:xfrm>
        </p:spPr>
        <p:txBody>
          <a:bodyPr anchor="b"/>
          <a:lstStyle>
            <a:lvl1pPr algn="l">
              <a:defRPr sz="5500">
                <a:latin typeface="+mj-lt"/>
              </a:defRPr>
            </a:lvl1pPr>
          </a:lstStyle>
          <a:p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title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55962F49-4AC0-624B-9953-DD8611B288E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77425" y="3303902"/>
            <a:ext cx="4708988" cy="279757"/>
          </a:xfr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Aft>
                <a:spcPts val="0"/>
              </a:spcAft>
              <a:buNone/>
              <a:defRPr sz="1800" b="1" cap="none" spc="0" baseline="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subtitle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2813C7C-6CD9-184E-B8E6-BC1739D5FB19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77425" y="520213"/>
            <a:ext cx="1734608" cy="277581"/>
            <a:chOff x="20638" y="2986088"/>
            <a:chExt cx="10079037" cy="1612900"/>
          </a:xfrm>
        </p:grpSpPr>
        <p:sp>
          <p:nvSpPr>
            <p:cNvPr id="6" name="Freeform 1">
              <a:extLst>
                <a:ext uri="{FF2B5EF4-FFF2-40B4-BE49-F238E27FC236}">
                  <a16:creationId xmlns:a16="http://schemas.microsoft.com/office/drawing/2014/main" id="{5899260C-4A81-1045-9833-5FDAFD2FC2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16700" y="2986088"/>
              <a:ext cx="1741488" cy="1606550"/>
            </a:xfrm>
            <a:custGeom>
              <a:avLst/>
              <a:gdLst>
                <a:gd name="T0" fmla="*/ 4726 w 4839"/>
                <a:gd name="T1" fmla="*/ 3722 h 4462"/>
                <a:gd name="T2" fmla="*/ 3659 w 4839"/>
                <a:gd name="T3" fmla="*/ 4461 h 4462"/>
                <a:gd name="T4" fmla="*/ 3520 w 4839"/>
                <a:gd name="T5" fmla="*/ 4461 h 4462"/>
                <a:gd name="T6" fmla="*/ 2405 w 4839"/>
                <a:gd name="T7" fmla="*/ 3746 h 4462"/>
                <a:gd name="T8" fmla="*/ 1142 w 4839"/>
                <a:gd name="T9" fmla="*/ 853 h 4462"/>
                <a:gd name="T10" fmla="*/ 142 w 4839"/>
                <a:gd name="T11" fmla="*/ 138 h 4462"/>
                <a:gd name="T12" fmla="*/ 19 w 4839"/>
                <a:gd name="T13" fmla="*/ 129 h 4462"/>
                <a:gd name="T14" fmla="*/ 0 w 4839"/>
                <a:gd name="T15" fmla="*/ 0 h 4462"/>
                <a:gd name="T16" fmla="*/ 2591 w 4839"/>
                <a:gd name="T17" fmla="*/ 0 h 4462"/>
                <a:gd name="T18" fmla="*/ 3652 w 4839"/>
                <a:gd name="T19" fmla="*/ 738 h 4462"/>
                <a:gd name="T20" fmla="*/ 4838 w 4839"/>
                <a:gd name="T21" fmla="*/ 3464 h 4462"/>
                <a:gd name="T22" fmla="*/ 4726 w 4839"/>
                <a:gd name="T23" fmla="*/ 3722 h 4462"/>
                <a:gd name="T24" fmla="*/ 4726 w 4839"/>
                <a:gd name="T25" fmla="*/ 3722 h 4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839" h="4462">
                  <a:moveTo>
                    <a:pt x="4726" y="3722"/>
                  </a:moveTo>
                  <a:cubicBezTo>
                    <a:pt x="4513" y="4202"/>
                    <a:pt x="4066" y="4459"/>
                    <a:pt x="3659" y="4461"/>
                  </a:cubicBezTo>
                  <a:lnTo>
                    <a:pt x="3520" y="4461"/>
                  </a:lnTo>
                  <a:cubicBezTo>
                    <a:pt x="3046" y="4461"/>
                    <a:pt x="2577" y="4140"/>
                    <a:pt x="2405" y="3746"/>
                  </a:cubicBezTo>
                  <a:lnTo>
                    <a:pt x="1142" y="853"/>
                  </a:lnTo>
                  <a:cubicBezTo>
                    <a:pt x="963" y="420"/>
                    <a:pt x="578" y="163"/>
                    <a:pt x="142" y="138"/>
                  </a:cubicBezTo>
                  <a:lnTo>
                    <a:pt x="19" y="129"/>
                  </a:lnTo>
                  <a:lnTo>
                    <a:pt x="0" y="0"/>
                  </a:lnTo>
                  <a:lnTo>
                    <a:pt x="2591" y="0"/>
                  </a:lnTo>
                  <a:cubicBezTo>
                    <a:pt x="3021" y="0"/>
                    <a:pt x="3474" y="331"/>
                    <a:pt x="3652" y="738"/>
                  </a:cubicBezTo>
                  <a:lnTo>
                    <a:pt x="4838" y="3464"/>
                  </a:lnTo>
                  <a:lnTo>
                    <a:pt x="4726" y="3722"/>
                  </a:lnTo>
                  <a:lnTo>
                    <a:pt x="4726" y="3722"/>
                  </a:lnTo>
                </a:path>
              </a:pathLst>
            </a:custGeom>
            <a:solidFill>
              <a:srgbClr val="00899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Century Gothic" panose="020B0502020202020204" pitchFamily="34" charset="0"/>
              </a:endParaRPr>
            </a:p>
          </p:txBody>
        </p:sp>
        <p:sp>
          <p:nvSpPr>
            <p:cNvPr id="7" name="Freeform 2">
              <a:extLst>
                <a:ext uri="{FF2B5EF4-FFF2-40B4-BE49-F238E27FC236}">
                  <a16:creationId xmlns:a16="http://schemas.microsoft.com/office/drawing/2014/main" id="{357E165F-DE31-1B40-BE94-C64BFE48A1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32738" y="4233863"/>
              <a:ext cx="849312" cy="358775"/>
            </a:xfrm>
            <a:custGeom>
              <a:avLst/>
              <a:gdLst>
                <a:gd name="T0" fmla="*/ 1291 w 2359"/>
                <a:gd name="T1" fmla="*/ 258 h 996"/>
                <a:gd name="T2" fmla="*/ 2358 w 2359"/>
                <a:gd name="T3" fmla="*/ 995 h 996"/>
                <a:gd name="T4" fmla="*/ 0 w 2359"/>
                <a:gd name="T5" fmla="*/ 995 h 996"/>
                <a:gd name="T6" fmla="*/ 1067 w 2359"/>
                <a:gd name="T7" fmla="*/ 258 h 996"/>
                <a:gd name="T8" fmla="*/ 1067 w 2359"/>
                <a:gd name="T9" fmla="*/ 258 h 996"/>
                <a:gd name="T10" fmla="*/ 1179 w 2359"/>
                <a:gd name="T11" fmla="*/ 0 h 996"/>
                <a:gd name="T12" fmla="*/ 1291 w 2359"/>
                <a:gd name="T13" fmla="*/ 258 h 996"/>
                <a:gd name="T14" fmla="*/ 1291 w 2359"/>
                <a:gd name="T15" fmla="*/ 258 h 9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59" h="996">
                  <a:moveTo>
                    <a:pt x="1291" y="258"/>
                  </a:moveTo>
                  <a:cubicBezTo>
                    <a:pt x="1502" y="738"/>
                    <a:pt x="1949" y="995"/>
                    <a:pt x="2358" y="995"/>
                  </a:cubicBezTo>
                  <a:lnTo>
                    <a:pt x="0" y="995"/>
                  </a:lnTo>
                  <a:cubicBezTo>
                    <a:pt x="407" y="995"/>
                    <a:pt x="855" y="738"/>
                    <a:pt x="1067" y="258"/>
                  </a:cubicBezTo>
                  <a:lnTo>
                    <a:pt x="1067" y="258"/>
                  </a:lnTo>
                  <a:lnTo>
                    <a:pt x="1179" y="0"/>
                  </a:lnTo>
                  <a:lnTo>
                    <a:pt x="1291" y="258"/>
                  </a:lnTo>
                  <a:lnTo>
                    <a:pt x="1291" y="258"/>
                  </a:lnTo>
                </a:path>
              </a:pathLst>
            </a:custGeom>
            <a:solidFill>
              <a:srgbClr val="7A6E6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Century Gothic" panose="020B0502020202020204" pitchFamily="34" charset="0"/>
              </a:endParaRPr>
            </a:p>
          </p:txBody>
        </p:sp>
        <p:sp>
          <p:nvSpPr>
            <p:cNvPr id="8" name="Freeform 3">
              <a:extLst>
                <a:ext uri="{FF2B5EF4-FFF2-40B4-BE49-F238E27FC236}">
                  <a16:creationId xmlns:a16="http://schemas.microsoft.com/office/drawing/2014/main" id="{A189701E-53F5-7A48-83DB-C69603BE48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56600" y="2986088"/>
              <a:ext cx="1743075" cy="1606550"/>
            </a:xfrm>
            <a:custGeom>
              <a:avLst/>
              <a:gdLst>
                <a:gd name="T0" fmla="*/ 2247 w 4840"/>
                <a:gd name="T1" fmla="*/ 1 h 4461"/>
                <a:gd name="T2" fmla="*/ 2247 w 4840"/>
                <a:gd name="T3" fmla="*/ 0 h 4461"/>
                <a:gd name="T4" fmla="*/ 4839 w 4840"/>
                <a:gd name="T5" fmla="*/ 0 h 4461"/>
                <a:gd name="T6" fmla="*/ 4819 w 4840"/>
                <a:gd name="T7" fmla="*/ 129 h 4461"/>
                <a:gd name="T8" fmla="*/ 4696 w 4840"/>
                <a:gd name="T9" fmla="*/ 137 h 4461"/>
                <a:gd name="T10" fmla="*/ 3696 w 4840"/>
                <a:gd name="T11" fmla="*/ 852 h 4461"/>
                <a:gd name="T12" fmla="*/ 2433 w 4840"/>
                <a:gd name="T13" fmla="*/ 3745 h 4461"/>
                <a:gd name="T14" fmla="*/ 1318 w 4840"/>
                <a:gd name="T15" fmla="*/ 4460 h 4461"/>
                <a:gd name="T16" fmla="*/ 1179 w 4840"/>
                <a:gd name="T17" fmla="*/ 4460 h 4461"/>
                <a:gd name="T18" fmla="*/ 112 w 4840"/>
                <a:gd name="T19" fmla="*/ 3723 h 4461"/>
                <a:gd name="T20" fmla="*/ 112 w 4840"/>
                <a:gd name="T21" fmla="*/ 3723 h 4461"/>
                <a:gd name="T22" fmla="*/ 0 w 4840"/>
                <a:gd name="T23" fmla="*/ 3465 h 4461"/>
                <a:gd name="T24" fmla="*/ 1186 w 4840"/>
                <a:gd name="T25" fmla="*/ 739 h 4461"/>
                <a:gd name="T26" fmla="*/ 2247 w 4840"/>
                <a:gd name="T27" fmla="*/ 1 h 44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40" h="4461">
                  <a:moveTo>
                    <a:pt x="2247" y="1"/>
                  </a:moveTo>
                  <a:lnTo>
                    <a:pt x="2247" y="0"/>
                  </a:lnTo>
                  <a:lnTo>
                    <a:pt x="4839" y="0"/>
                  </a:lnTo>
                  <a:lnTo>
                    <a:pt x="4819" y="129"/>
                  </a:lnTo>
                  <a:lnTo>
                    <a:pt x="4696" y="137"/>
                  </a:lnTo>
                  <a:cubicBezTo>
                    <a:pt x="4260" y="161"/>
                    <a:pt x="3875" y="420"/>
                    <a:pt x="3696" y="852"/>
                  </a:cubicBezTo>
                  <a:lnTo>
                    <a:pt x="2433" y="3745"/>
                  </a:lnTo>
                  <a:cubicBezTo>
                    <a:pt x="2261" y="4140"/>
                    <a:pt x="1792" y="4460"/>
                    <a:pt x="1318" y="4460"/>
                  </a:cubicBezTo>
                  <a:lnTo>
                    <a:pt x="1179" y="4460"/>
                  </a:lnTo>
                  <a:cubicBezTo>
                    <a:pt x="770" y="4460"/>
                    <a:pt x="324" y="4203"/>
                    <a:pt x="112" y="3723"/>
                  </a:cubicBezTo>
                  <a:lnTo>
                    <a:pt x="112" y="3723"/>
                  </a:lnTo>
                  <a:lnTo>
                    <a:pt x="0" y="3465"/>
                  </a:lnTo>
                  <a:lnTo>
                    <a:pt x="1186" y="739"/>
                  </a:lnTo>
                  <a:cubicBezTo>
                    <a:pt x="1365" y="332"/>
                    <a:pt x="1819" y="1"/>
                    <a:pt x="2247" y="1"/>
                  </a:cubicBezTo>
                </a:path>
              </a:pathLst>
            </a:custGeom>
            <a:solidFill>
              <a:srgbClr val="EBA9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Century Gothic" panose="020B0502020202020204" pitchFamily="34" charset="0"/>
              </a:endParaRPr>
            </a:p>
          </p:txBody>
        </p:sp>
        <p:sp>
          <p:nvSpPr>
            <p:cNvPr id="9" name="Freeform 4">
              <a:extLst>
                <a:ext uri="{FF2B5EF4-FFF2-40B4-BE49-F238E27FC236}">
                  <a16:creationId xmlns:a16="http://schemas.microsoft.com/office/drawing/2014/main" id="{5D5E77B9-02C3-AA41-9192-38371A7628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7275" y="3270250"/>
              <a:ext cx="1204913" cy="1262063"/>
            </a:xfrm>
            <a:custGeom>
              <a:avLst/>
              <a:gdLst>
                <a:gd name="T0" fmla="*/ 3345 w 3346"/>
                <a:gd name="T1" fmla="*/ 1765 h 3507"/>
                <a:gd name="T2" fmla="*/ 1669 w 3346"/>
                <a:gd name="T3" fmla="*/ 3506 h 3507"/>
                <a:gd name="T4" fmla="*/ 0 w 3346"/>
                <a:gd name="T5" fmla="*/ 1765 h 3507"/>
                <a:gd name="T6" fmla="*/ 1669 w 3346"/>
                <a:gd name="T7" fmla="*/ 0 h 3507"/>
                <a:gd name="T8" fmla="*/ 3345 w 3346"/>
                <a:gd name="T9" fmla="*/ 1765 h 3507"/>
                <a:gd name="T10" fmla="*/ 3097 w 3346"/>
                <a:gd name="T11" fmla="*/ 1765 h 3507"/>
                <a:gd name="T12" fmla="*/ 1667 w 3346"/>
                <a:gd name="T13" fmla="*/ 227 h 3507"/>
                <a:gd name="T14" fmla="*/ 238 w 3346"/>
                <a:gd name="T15" fmla="*/ 1765 h 3507"/>
                <a:gd name="T16" fmla="*/ 1667 w 3346"/>
                <a:gd name="T17" fmla="*/ 3278 h 3507"/>
                <a:gd name="T18" fmla="*/ 3097 w 3346"/>
                <a:gd name="T19" fmla="*/ 1765 h 3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346" h="3507">
                  <a:moveTo>
                    <a:pt x="3345" y="1765"/>
                  </a:moveTo>
                  <a:cubicBezTo>
                    <a:pt x="3345" y="2726"/>
                    <a:pt x="2591" y="3506"/>
                    <a:pt x="1669" y="3506"/>
                  </a:cubicBezTo>
                  <a:cubicBezTo>
                    <a:pt x="753" y="3506"/>
                    <a:pt x="0" y="2726"/>
                    <a:pt x="0" y="1765"/>
                  </a:cubicBezTo>
                  <a:cubicBezTo>
                    <a:pt x="0" y="792"/>
                    <a:pt x="753" y="0"/>
                    <a:pt x="1669" y="0"/>
                  </a:cubicBezTo>
                  <a:cubicBezTo>
                    <a:pt x="2590" y="1"/>
                    <a:pt x="3345" y="793"/>
                    <a:pt x="3345" y="1765"/>
                  </a:cubicBezTo>
                  <a:close/>
                  <a:moveTo>
                    <a:pt x="3097" y="1765"/>
                  </a:moveTo>
                  <a:cubicBezTo>
                    <a:pt x="3097" y="915"/>
                    <a:pt x="2460" y="227"/>
                    <a:pt x="1667" y="227"/>
                  </a:cubicBezTo>
                  <a:cubicBezTo>
                    <a:pt x="882" y="227"/>
                    <a:pt x="238" y="915"/>
                    <a:pt x="238" y="1765"/>
                  </a:cubicBezTo>
                  <a:cubicBezTo>
                    <a:pt x="238" y="2596"/>
                    <a:pt x="881" y="3278"/>
                    <a:pt x="1667" y="3278"/>
                  </a:cubicBezTo>
                  <a:cubicBezTo>
                    <a:pt x="2461" y="3279"/>
                    <a:pt x="3097" y="2596"/>
                    <a:pt x="3097" y="1765"/>
                  </a:cubicBezTo>
                  <a:close/>
                </a:path>
              </a:pathLst>
            </a:custGeom>
            <a:solidFill>
              <a:srgbClr val="7A6E6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Century Gothic" panose="020B0502020202020204" pitchFamily="34" charset="0"/>
              </a:endParaRPr>
            </a:p>
          </p:txBody>
        </p:sp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E8B5FB8C-A9F2-B247-8B43-3203F2DEEB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84425" y="3270250"/>
              <a:ext cx="1157288" cy="1262063"/>
            </a:xfrm>
            <a:custGeom>
              <a:avLst/>
              <a:gdLst>
                <a:gd name="T0" fmla="*/ 1669 w 3215"/>
                <a:gd name="T1" fmla="*/ 3506 h 3507"/>
                <a:gd name="T2" fmla="*/ 0 w 3215"/>
                <a:gd name="T3" fmla="*/ 1765 h 3507"/>
                <a:gd name="T4" fmla="*/ 1669 w 3215"/>
                <a:gd name="T5" fmla="*/ 0 h 3507"/>
                <a:gd name="T6" fmla="*/ 3214 w 3215"/>
                <a:gd name="T7" fmla="*/ 1117 h 3507"/>
                <a:gd name="T8" fmla="*/ 2954 w 3215"/>
                <a:gd name="T9" fmla="*/ 1117 h 3507"/>
                <a:gd name="T10" fmla="*/ 1668 w 3215"/>
                <a:gd name="T11" fmla="*/ 246 h 3507"/>
                <a:gd name="T12" fmla="*/ 240 w 3215"/>
                <a:gd name="T13" fmla="*/ 1765 h 3507"/>
                <a:gd name="T14" fmla="*/ 1668 w 3215"/>
                <a:gd name="T15" fmla="*/ 3265 h 3507"/>
                <a:gd name="T16" fmla="*/ 2960 w 3215"/>
                <a:gd name="T17" fmla="*/ 2389 h 3507"/>
                <a:gd name="T18" fmla="*/ 3213 w 3215"/>
                <a:gd name="T19" fmla="*/ 2389 h 3507"/>
                <a:gd name="T20" fmla="*/ 1669 w 3215"/>
                <a:gd name="T21" fmla="*/ 3506 h 3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15" h="3507">
                  <a:moveTo>
                    <a:pt x="1669" y="3506"/>
                  </a:moveTo>
                  <a:cubicBezTo>
                    <a:pt x="746" y="3506"/>
                    <a:pt x="0" y="2726"/>
                    <a:pt x="0" y="1765"/>
                  </a:cubicBezTo>
                  <a:cubicBezTo>
                    <a:pt x="0" y="792"/>
                    <a:pt x="748" y="0"/>
                    <a:pt x="1669" y="0"/>
                  </a:cubicBezTo>
                  <a:cubicBezTo>
                    <a:pt x="2409" y="0"/>
                    <a:pt x="2988" y="441"/>
                    <a:pt x="3214" y="1117"/>
                  </a:cubicBezTo>
                  <a:lnTo>
                    <a:pt x="2954" y="1117"/>
                  </a:lnTo>
                  <a:cubicBezTo>
                    <a:pt x="2740" y="584"/>
                    <a:pt x="2265" y="246"/>
                    <a:pt x="1668" y="246"/>
                  </a:cubicBezTo>
                  <a:cubicBezTo>
                    <a:pt x="882" y="246"/>
                    <a:pt x="240" y="928"/>
                    <a:pt x="240" y="1765"/>
                  </a:cubicBezTo>
                  <a:cubicBezTo>
                    <a:pt x="240" y="2589"/>
                    <a:pt x="882" y="3265"/>
                    <a:pt x="1668" y="3265"/>
                  </a:cubicBezTo>
                  <a:cubicBezTo>
                    <a:pt x="2285" y="3265"/>
                    <a:pt x="2759" y="2928"/>
                    <a:pt x="2960" y="2389"/>
                  </a:cubicBezTo>
                  <a:lnTo>
                    <a:pt x="3213" y="2389"/>
                  </a:lnTo>
                  <a:cubicBezTo>
                    <a:pt x="2993" y="3065"/>
                    <a:pt x="2409" y="3506"/>
                    <a:pt x="1669" y="3506"/>
                  </a:cubicBezTo>
                </a:path>
              </a:pathLst>
            </a:custGeom>
            <a:solidFill>
              <a:srgbClr val="7A6E6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Century Gothic" panose="020B0502020202020204" pitchFamily="34" charset="0"/>
              </a:endParaRPr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EB4FD4BF-C4F9-6B4E-9D53-56710E9BAF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56013" y="3270250"/>
              <a:ext cx="1208087" cy="1262063"/>
            </a:xfrm>
            <a:custGeom>
              <a:avLst/>
              <a:gdLst>
                <a:gd name="T0" fmla="*/ 1709 w 3354"/>
                <a:gd name="T1" fmla="*/ 3265 h 3507"/>
                <a:gd name="T2" fmla="*/ 3014 w 3354"/>
                <a:gd name="T3" fmla="*/ 2389 h 3507"/>
                <a:gd name="T4" fmla="*/ 3267 w 3354"/>
                <a:gd name="T5" fmla="*/ 2389 h 3507"/>
                <a:gd name="T6" fmla="*/ 1708 w 3354"/>
                <a:gd name="T7" fmla="*/ 3506 h 3507"/>
                <a:gd name="T8" fmla="*/ 0 w 3354"/>
                <a:gd name="T9" fmla="*/ 1765 h 3507"/>
                <a:gd name="T10" fmla="*/ 1670 w 3354"/>
                <a:gd name="T11" fmla="*/ 0 h 3507"/>
                <a:gd name="T12" fmla="*/ 3340 w 3354"/>
                <a:gd name="T13" fmla="*/ 1752 h 3507"/>
                <a:gd name="T14" fmla="*/ 242 w 3354"/>
                <a:gd name="T15" fmla="*/ 1752 h 3507"/>
                <a:gd name="T16" fmla="*/ 1709 w 3354"/>
                <a:gd name="T17" fmla="*/ 3265 h 3507"/>
                <a:gd name="T18" fmla="*/ 3080 w 3354"/>
                <a:gd name="T19" fmla="*/ 1512 h 3507"/>
                <a:gd name="T20" fmla="*/ 1670 w 3354"/>
                <a:gd name="T21" fmla="*/ 246 h 3507"/>
                <a:gd name="T22" fmla="*/ 267 w 3354"/>
                <a:gd name="T23" fmla="*/ 1512 h 3507"/>
                <a:gd name="T24" fmla="*/ 3080 w 3354"/>
                <a:gd name="T25" fmla="*/ 1512 h 3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54" h="3507">
                  <a:moveTo>
                    <a:pt x="1709" y="3265"/>
                  </a:moveTo>
                  <a:cubicBezTo>
                    <a:pt x="2496" y="3265"/>
                    <a:pt x="2853" y="2830"/>
                    <a:pt x="3014" y="2389"/>
                  </a:cubicBezTo>
                  <a:lnTo>
                    <a:pt x="3267" y="2389"/>
                  </a:lnTo>
                  <a:cubicBezTo>
                    <a:pt x="3034" y="3110"/>
                    <a:pt x="2495" y="3506"/>
                    <a:pt x="1708" y="3506"/>
                  </a:cubicBezTo>
                  <a:cubicBezTo>
                    <a:pt x="753" y="3506"/>
                    <a:pt x="0" y="2739"/>
                    <a:pt x="0" y="1765"/>
                  </a:cubicBezTo>
                  <a:cubicBezTo>
                    <a:pt x="0" y="792"/>
                    <a:pt x="747" y="0"/>
                    <a:pt x="1670" y="0"/>
                  </a:cubicBezTo>
                  <a:cubicBezTo>
                    <a:pt x="2671" y="0"/>
                    <a:pt x="3353" y="908"/>
                    <a:pt x="3340" y="1752"/>
                  </a:cubicBezTo>
                  <a:lnTo>
                    <a:pt x="242" y="1752"/>
                  </a:lnTo>
                  <a:cubicBezTo>
                    <a:pt x="248" y="2623"/>
                    <a:pt x="897" y="3265"/>
                    <a:pt x="1709" y="3265"/>
                  </a:cubicBezTo>
                  <a:close/>
                  <a:moveTo>
                    <a:pt x="3080" y="1512"/>
                  </a:moveTo>
                  <a:cubicBezTo>
                    <a:pt x="2964" y="792"/>
                    <a:pt x="2371" y="246"/>
                    <a:pt x="1670" y="246"/>
                  </a:cubicBezTo>
                  <a:cubicBezTo>
                    <a:pt x="962" y="246"/>
                    <a:pt x="378" y="792"/>
                    <a:pt x="267" y="1512"/>
                  </a:cubicBezTo>
                  <a:lnTo>
                    <a:pt x="3080" y="1512"/>
                  </a:lnTo>
                  <a:close/>
                </a:path>
              </a:pathLst>
            </a:custGeom>
            <a:solidFill>
              <a:srgbClr val="7A6E6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Century Gothic" panose="020B0502020202020204" pitchFamily="34" charset="0"/>
              </a:endParaRPr>
            </a:p>
          </p:txBody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F237FEAF-4E5D-794C-9C69-2DB394BE56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29263" y="3271838"/>
              <a:ext cx="1047750" cy="1262062"/>
            </a:xfrm>
            <a:custGeom>
              <a:avLst/>
              <a:gdLst>
                <a:gd name="T0" fmla="*/ 2909 w 2911"/>
                <a:gd name="T1" fmla="*/ 997 h 3506"/>
                <a:gd name="T2" fmla="*/ 2910 w 2911"/>
                <a:gd name="T3" fmla="*/ 2335 h 3506"/>
                <a:gd name="T4" fmla="*/ 1330 w 2911"/>
                <a:gd name="T5" fmla="*/ 3505 h 3506"/>
                <a:gd name="T6" fmla="*/ 0 w 2911"/>
                <a:gd name="T7" fmla="*/ 2562 h 3506"/>
                <a:gd name="T8" fmla="*/ 1428 w 2911"/>
                <a:gd name="T9" fmla="*/ 1557 h 3506"/>
                <a:gd name="T10" fmla="*/ 2667 w 2911"/>
                <a:gd name="T11" fmla="*/ 997 h 3506"/>
                <a:gd name="T12" fmla="*/ 1584 w 2911"/>
                <a:gd name="T13" fmla="*/ 234 h 3506"/>
                <a:gd name="T14" fmla="*/ 424 w 2911"/>
                <a:gd name="T15" fmla="*/ 945 h 3506"/>
                <a:gd name="T16" fmla="*/ 176 w 2911"/>
                <a:gd name="T17" fmla="*/ 945 h 3506"/>
                <a:gd name="T18" fmla="*/ 1584 w 2911"/>
                <a:gd name="T19" fmla="*/ 0 h 3506"/>
                <a:gd name="T20" fmla="*/ 2909 w 2911"/>
                <a:gd name="T21" fmla="*/ 997 h 3506"/>
                <a:gd name="T22" fmla="*/ 260 w 2911"/>
                <a:gd name="T23" fmla="*/ 2555 h 3506"/>
                <a:gd name="T24" fmla="*/ 1328 w 2911"/>
                <a:gd name="T25" fmla="*/ 3260 h 3506"/>
                <a:gd name="T26" fmla="*/ 2667 w 2911"/>
                <a:gd name="T27" fmla="*/ 2243 h 3506"/>
                <a:gd name="T28" fmla="*/ 2667 w 2911"/>
                <a:gd name="T29" fmla="*/ 1453 h 3506"/>
                <a:gd name="T30" fmla="*/ 1454 w 2911"/>
                <a:gd name="T31" fmla="*/ 1779 h 3506"/>
                <a:gd name="T32" fmla="*/ 260 w 2911"/>
                <a:gd name="T33" fmla="*/ 2555 h 3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911" h="3506">
                  <a:moveTo>
                    <a:pt x="2909" y="997"/>
                  </a:moveTo>
                  <a:cubicBezTo>
                    <a:pt x="2909" y="997"/>
                    <a:pt x="2909" y="1730"/>
                    <a:pt x="2910" y="2335"/>
                  </a:cubicBezTo>
                  <a:cubicBezTo>
                    <a:pt x="2910" y="3264"/>
                    <a:pt x="2153" y="3505"/>
                    <a:pt x="1330" y="3505"/>
                  </a:cubicBezTo>
                  <a:cubicBezTo>
                    <a:pt x="711" y="3505"/>
                    <a:pt x="0" y="3207"/>
                    <a:pt x="0" y="2562"/>
                  </a:cubicBezTo>
                  <a:cubicBezTo>
                    <a:pt x="0" y="1799"/>
                    <a:pt x="711" y="1623"/>
                    <a:pt x="1428" y="1557"/>
                  </a:cubicBezTo>
                  <a:cubicBezTo>
                    <a:pt x="2171" y="1486"/>
                    <a:pt x="2667" y="1408"/>
                    <a:pt x="2667" y="997"/>
                  </a:cubicBezTo>
                  <a:cubicBezTo>
                    <a:pt x="2667" y="377"/>
                    <a:pt x="2080" y="234"/>
                    <a:pt x="1584" y="234"/>
                  </a:cubicBezTo>
                  <a:cubicBezTo>
                    <a:pt x="971" y="234"/>
                    <a:pt x="568" y="489"/>
                    <a:pt x="424" y="945"/>
                  </a:cubicBezTo>
                  <a:lnTo>
                    <a:pt x="176" y="945"/>
                  </a:lnTo>
                  <a:cubicBezTo>
                    <a:pt x="326" y="345"/>
                    <a:pt x="827" y="0"/>
                    <a:pt x="1584" y="0"/>
                  </a:cubicBezTo>
                  <a:cubicBezTo>
                    <a:pt x="2426" y="0"/>
                    <a:pt x="2909" y="364"/>
                    <a:pt x="2909" y="997"/>
                  </a:cubicBezTo>
                  <a:close/>
                  <a:moveTo>
                    <a:pt x="260" y="2555"/>
                  </a:moveTo>
                  <a:cubicBezTo>
                    <a:pt x="260" y="3109"/>
                    <a:pt x="973" y="3259"/>
                    <a:pt x="1328" y="3260"/>
                  </a:cubicBezTo>
                  <a:cubicBezTo>
                    <a:pt x="2076" y="3260"/>
                    <a:pt x="2667" y="3071"/>
                    <a:pt x="2667" y="2243"/>
                  </a:cubicBezTo>
                  <a:lnTo>
                    <a:pt x="2667" y="1453"/>
                  </a:lnTo>
                  <a:cubicBezTo>
                    <a:pt x="2406" y="1694"/>
                    <a:pt x="1918" y="1740"/>
                    <a:pt x="1454" y="1779"/>
                  </a:cubicBezTo>
                  <a:cubicBezTo>
                    <a:pt x="593" y="1863"/>
                    <a:pt x="260" y="2092"/>
                    <a:pt x="260" y="2555"/>
                  </a:cubicBezTo>
                  <a:close/>
                </a:path>
              </a:pathLst>
            </a:custGeom>
            <a:solidFill>
              <a:srgbClr val="7A6E6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Century Gothic" panose="020B0502020202020204" pitchFamily="34" charset="0"/>
              </a:endParaRPr>
            </a:p>
          </p:txBody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02BBDE33-A980-664B-9581-05FA6A53FE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8088" y="3271838"/>
              <a:ext cx="577850" cy="1233487"/>
            </a:xfrm>
            <a:custGeom>
              <a:avLst/>
              <a:gdLst>
                <a:gd name="T0" fmla="*/ 1603 w 1604"/>
                <a:gd name="T1" fmla="*/ 229 h 3425"/>
                <a:gd name="T2" fmla="*/ 1450 w 1604"/>
                <a:gd name="T3" fmla="*/ 219 h 3425"/>
                <a:gd name="T4" fmla="*/ 241 w 1604"/>
                <a:gd name="T5" fmla="*/ 1401 h 3425"/>
                <a:gd name="T6" fmla="*/ 241 w 1604"/>
                <a:gd name="T7" fmla="*/ 3424 h 3425"/>
                <a:gd name="T8" fmla="*/ 0 w 1604"/>
                <a:gd name="T9" fmla="*/ 3424 h 3425"/>
                <a:gd name="T10" fmla="*/ 0 w 1604"/>
                <a:gd name="T11" fmla="*/ 1403 h 3425"/>
                <a:gd name="T12" fmla="*/ 1420 w 1604"/>
                <a:gd name="T13" fmla="*/ 0 h 3425"/>
                <a:gd name="T14" fmla="*/ 1603 w 1604"/>
                <a:gd name="T15" fmla="*/ 12 h 3425"/>
                <a:gd name="T16" fmla="*/ 1603 w 1604"/>
                <a:gd name="T17" fmla="*/ 229 h 34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04" h="3425">
                  <a:moveTo>
                    <a:pt x="1603" y="229"/>
                  </a:moveTo>
                  <a:cubicBezTo>
                    <a:pt x="1553" y="223"/>
                    <a:pt x="1502" y="219"/>
                    <a:pt x="1450" y="219"/>
                  </a:cubicBezTo>
                  <a:cubicBezTo>
                    <a:pt x="783" y="219"/>
                    <a:pt x="241" y="653"/>
                    <a:pt x="241" y="1401"/>
                  </a:cubicBezTo>
                  <a:lnTo>
                    <a:pt x="241" y="3424"/>
                  </a:lnTo>
                  <a:lnTo>
                    <a:pt x="0" y="3424"/>
                  </a:lnTo>
                  <a:lnTo>
                    <a:pt x="0" y="1403"/>
                  </a:lnTo>
                  <a:cubicBezTo>
                    <a:pt x="0" y="525"/>
                    <a:pt x="636" y="0"/>
                    <a:pt x="1420" y="0"/>
                  </a:cubicBezTo>
                  <a:cubicBezTo>
                    <a:pt x="1480" y="0"/>
                    <a:pt x="1544" y="5"/>
                    <a:pt x="1603" y="12"/>
                  </a:cubicBezTo>
                  <a:lnTo>
                    <a:pt x="1603" y="229"/>
                  </a:lnTo>
                </a:path>
              </a:pathLst>
            </a:custGeom>
            <a:solidFill>
              <a:srgbClr val="7A6E6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Century Gothic" panose="020B0502020202020204" pitchFamily="34" charset="0"/>
              </a:endParaRPr>
            </a:p>
          </p:txBody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472F2FB7-A4A2-7446-99D6-4B012934BE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638" y="3300413"/>
              <a:ext cx="1081087" cy="1233487"/>
            </a:xfrm>
            <a:custGeom>
              <a:avLst/>
              <a:gdLst>
                <a:gd name="T0" fmla="*/ 1500 w 3001"/>
                <a:gd name="T1" fmla="*/ 3425 h 3426"/>
                <a:gd name="T2" fmla="*/ 1251 w 3001"/>
                <a:gd name="T3" fmla="*/ 3268 h 3426"/>
                <a:gd name="T4" fmla="*/ 0 w 3001"/>
                <a:gd name="T5" fmla="*/ 2 h 3426"/>
                <a:gd name="T6" fmla="*/ 261 w 3001"/>
                <a:gd name="T7" fmla="*/ 2 h 3426"/>
                <a:gd name="T8" fmla="*/ 1458 w 3001"/>
                <a:gd name="T9" fmla="*/ 3131 h 3426"/>
                <a:gd name="T10" fmla="*/ 1501 w 3001"/>
                <a:gd name="T11" fmla="*/ 3156 h 3426"/>
                <a:gd name="T12" fmla="*/ 1501 w 3001"/>
                <a:gd name="T13" fmla="*/ 3156 h 3426"/>
                <a:gd name="T14" fmla="*/ 1545 w 3001"/>
                <a:gd name="T15" fmla="*/ 3131 h 3426"/>
                <a:gd name="T16" fmla="*/ 2740 w 3001"/>
                <a:gd name="T17" fmla="*/ 0 h 3426"/>
                <a:gd name="T18" fmla="*/ 3000 w 3001"/>
                <a:gd name="T19" fmla="*/ 0 h 3426"/>
                <a:gd name="T20" fmla="*/ 1750 w 3001"/>
                <a:gd name="T21" fmla="*/ 3267 h 3426"/>
                <a:gd name="T22" fmla="*/ 1500 w 3001"/>
                <a:gd name="T23" fmla="*/ 3425 h 3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001" h="3426">
                  <a:moveTo>
                    <a:pt x="1500" y="3425"/>
                  </a:moveTo>
                  <a:cubicBezTo>
                    <a:pt x="1393" y="3425"/>
                    <a:pt x="1293" y="3368"/>
                    <a:pt x="1251" y="3268"/>
                  </a:cubicBezTo>
                  <a:lnTo>
                    <a:pt x="0" y="2"/>
                  </a:lnTo>
                  <a:lnTo>
                    <a:pt x="261" y="2"/>
                  </a:lnTo>
                  <a:lnTo>
                    <a:pt x="1458" y="3131"/>
                  </a:lnTo>
                  <a:cubicBezTo>
                    <a:pt x="1463" y="3148"/>
                    <a:pt x="1483" y="3156"/>
                    <a:pt x="1501" y="3156"/>
                  </a:cubicBezTo>
                  <a:lnTo>
                    <a:pt x="1501" y="3156"/>
                  </a:lnTo>
                  <a:cubicBezTo>
                    <a:pt x="1519" y="3156"/>
                    <a:pt x="1539" y="3148"/>
                    <a:pt x="1545" y="3131"/>
                  </a:cubicBezTo>
                  <a:lnTo>
                    <a:pt x="2740" y="0"/>
                  </a:lnTo>
                  <a:lnTo>
                    <a:pt x="3000" y="0"/>
                  </a:lnTo>
                  <a:lnTo>
                    <a:pt x="1750" y="3267"/>
                  </a:lnTo>
                  <a:cubicBezTo>
                    <a:pt x="1707" y="3368"/>
                    <a:pt x="1608" y="3425"/>
                    <a:pt x="1500" y="3425"/>
                  </a:cubicBezTo>
                </a:path>
              </a:pathLst>
            </a:custGeom>
            <a:solidFill>
              <a:srgbClr val="7A6E6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Century Gothic" panose="020B0502020202020204" pitchFamily="34" charset="0"/>
              </a:endParaRPr>
            </a:p>
          </p:txBody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DF10D729-4BF9-094C-BA88-7062805EEF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78938" y="4394200"/>
              <a:ext cx="204787" cy="204788"/>
            </a:xfrm>
            <a:custGeom>
              <a:avLst/>
              <a:gdLst>
                <a:gd name="T0" fmla="*/ 286 w 571"/>
                <a:gd name="T1" fmla="*/ 0 h 568"/>
                <a:gd name="T2" fmla="*/ 570 w 571"/>
                <a:gd name="T3" fmla="*/ 282 h 568"/>
                <a:gd name="T4" fmla="*/ 286 w 571"/>
                <a:gd name="T5" fmla="*/ 567 h 568"/>
                <a:gd name="T6" fmla="*/ 0 w 571"/>
                <a:gd name="T7" fmla="*/ 282 h 568"/>
                <a:gd name="T8" fmla="*/ 286 w 571"/>
                <a:gd name="T9" fmla="*/ 0 h 568"/>
                <a:gd name="T10" fmla="*/ 286 w 571"/>
                <a:gd name="T11" fmla="*/ 525 h 568"/>
                <a:gd name="T12" fmla="*/ 518 w 571"/>
                <a:gd name="T13" fmla="*/ 282 h 568"/>
                <a:gd name="T14" fmla="*/ 286 w 571"/>
                <a:gd name="T15" fmla="*/ 42 h 568"/>
                <a:gd name="T16" fmla="*/ 52 w 571"/>
                <a:gd name="T17" fmla="*/ 282 h 568"/>
                <a:gd name="T18" fmla="*/ 286 w 571"/>
                <a:gd name="T19" fmla="*/ 525 h 568"/>
                <a:gd name="T20" fmla="*/ 304 w 571"/>
                <a:gd name="T21" fmla="*/ 118 h 568"/>
                <a:gd name="T22" fmla="*/ 420 w 571"/>
                <a:gd name="T23" fmla="*/ 213 h 568"/>
                <a:gd name="T24" fmla="*/ 334 w 571"/>
                <a:gd name="T25" fmla="*/ 304 h 568"/>
                <a:gd name="T26" fmla="*/ 429 w 571"/>
                <a:gd name="T27" fmla="*/ 449 h 568"/>
                <a:gd name="T28" fmla="*/ 374 w 571"/>
                <a:gd name="T29" fmla="*/ 449 h 568"/>
                <a:gd name="T30" fmla="*/ 283 w 571"/>
                <a:gd name="T31" fmla="*/ 307 h 568"/>
                <a:gd name="T32" fmla="*/ 229 w 571"/>
                <a:gd name="T33" fmla="*/ 307 h 568"/>
                <a:gd name="T34" fmla="*/ 229 w 571"/>
                <a:gd name="T35" fmla="*/ 449 h 568"/>
                <a:gd name="T36" fmla="*/ 177 w 571"/>
                <a:gd name="T37" fmla="*/ 449 h 568"/>
                <a:gd name="T38" fmla="*/ 177 w 571"/>
                <a:gd name="T39" fmla="*/ 118 h 568"/>
                <a:gd name="T40" fmla="*/ 304 w 571"/>
                <a:gd name="T41" fmla="*/ 118 h 568"/>
                <a:gd name="T42" fmla="*/ 226 w 571"/>
                <a:gd name="T43" fmla="*/ 265 h 568"/>
                <a:gd name="T44" fmla="*/ 280 w 571"/>
                <a:gd name="T45" fmla="*/ 265 h 568"/>
                <a:gd name="T46" fmla="*/ 367 w 571"/>
                <a:gd name="T47" fmla="*/ 210 h 568"/>
                <a:gd name="T48" fmla="*/ 294 w 571"/>
                <a:gd name="T49" fmla="*/ 160 h 568"/>
                <a:gd name="T50" fmla="*/ 226 w 571"/>
                <a:gd name="T51" fmla="*/ 160 h 568"/>
                <a:gd name="T52" fmla="*/ 226 w 571"/>
                <a:gd name="T53" fmla="*/ 265 h 5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71" h="568">
                  <a:moveTo>
                    <a:pt x="286" y="0"/>
                  </a:moveTo>
                  <a:cubicBezTo>
                    <a:pt x="440" y="0"/>
                    <a:pt x="570" y="122"/>
                    <a:pt x="570" y="282"/>
                  </a:cubicBezTo>
                  <a:cubicBezTo>
                    <a:pt x="570" y="444"/>
                    <a:pt x="441" y="567"/>
                    <a:pt x="286" y="567"/>
                  </a:cubicBezTo>
                  <a:cubicBezTo>
                    <a:pt x="131" y="567"/>
                    <a:pt x="0" y="445"/>
                    <a:pt x="0" y="282"/>
                  </a:cubicBezTo>
                  <a:cubicBezTo>
                    <a:pt x="0" y="122"/>
                    <a:pt x="131" y="0"/>
                    <a:pt x="286" y="0"/>
                  </a:cubicBezTo>
                  <a:close/>
                  <a:moveTo>
                    <a:pt x="286" y="525"/>
                  </a:moveTo>
                  <a:cubicBezTo>
                    <a:pt x="418" y="525"/>
                    <a:pt x="518" y="420"/>
                    <a:pt x="518" y="282"/>
                  </a:cubicBezTo>
                  <a:cubicBezTo>
                    <a:pt x="518" y="146"/>
                    <a:pt x="416" y="42"/>
                    <a:pt x="286" y="42"/>
                  </a:cubicBezTo>
                  <a:cubicBezTo>
                    <a:pt x="153" y="42"/>
                    <a:pt x="52" y="147"/>
                    <a:pt x="52" y="282"/>
                  </a:cubicBezTo>
                  <a:cubicBezTo>
                    <a:pt x="51" y="420"/>
                    <a:pt x="153" y="525"/>
                    <a:pt x="286" y="525"/>
                  </a:cubicBezTo>
                  <a:close/>
                  <a:moveTo>
                    <a:pt x="304" y="118"/>
                  </a:moveTo>
                  <a:cubicBezTo>
                    <a:pt x="383" y="118"/>
                    <a:pt x="420" y="149"/>
                    <a:pt x="420" y="213"/>
                  </a:cubicBezTo>
                  <a:cubicBezTo>
                    <a:pt x="420" y="273"/>
                    <a:pt x="383" y="298"/>
                    <a:pt x="334" y="304"/>
                  </a:cubicBezTo>
                  <a:lnTo>
                    <a:pt x="429" y="449"/>
                  </a:lnTo>
                  <a:lnTo>
                    <a:pt x="374" y="449"/>
                  </a:lnTo>
                  <a:lnTo>
                    <a:pt x="283" y="307"/>
                  </a:lnTo>
                  <a:lnTo>
                    <a:pt x="229" y="307"/>
                  </a:lnTo>
                  <a:lnTo>
                    <a:pt x="229" y="449"/>
                  </a:lnTo>
                  <a:lnTo>
                    <a:pt x="177" y="449"/>
                  </a:lnTo>
                  <a:lnTo>
                    <a:pt x="177" y="118"/>
                  </a:lnTo>
                  <a:lnTo>
                    <a:pt x="304" y="118"/>
                  </a:lnTo>
                  <a:close/>
                  <a:moveTo>
                    <a:pt x="226" y="265"/>
                  </a:moveTo>
                  <a:lnTo>
                    <a:pt x="280" y="265"/>
                  </a:lnTo>
                  <a:cubicBezTo>
                    <a:pt x="325" y="265"/>
                    <a:pt x="367" y="262"/>
                    <a:pt x="367" y="210"/>
                  </a:cubicBezTo>
                  <a:cubicBezTo>
                    <a:pt x="367" y="167"/>
                    <a:pt x="329" y="160"/>
                    <a:pt x="294" y="160"/>
                  </a:cubicBezTo>
                  <a:lnTo>
                    <a:pt x="226" y="160"/>
                  </a:lnTo>
                  <a:lnTo>
                    <a:pt x="226" y="265"/>
                  </a:lnTo>
                  <a:close/>
                </a:path>
              </a:pathLst>
            </a:custGeom>
            <a:solidFill>
              <a:srgbClr val="7A6E6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Century Gothic" panose="020B0502020202020204" pitchFamily="34" charset="0"/>
              </a:endParaRPr>
            </a:p>
          </p:txBody>
        </p:sp>
      </p:grpSp>
      <p:sp>
        <p:nvSpPr>
          <p:cNvPr id="16" name="Text Placeholder 18">
            <a:extLst>
              <a:ext uri="{FF2B5EF4-FFF2-40B4-BE49-F238E27FC236}">
                <a16:creationId xmlns:a16="http://schemas.microsoft.com/office/drawing/2014/main" id="{FDF536CE-34B5-C34F-B671-1679C2B2ED4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77425" y="4334704"/>
            <a:ext cx="3694575" cy="389658"/>
          </a:xfrm>
        </p:spPr>
        <p:txBody>
          <a:bodyPr wrap="square">
            <a:spAutoFit/>
          </a:bodyPr>
          <a:lstStyle>
            <a:lvl1pPr marL="0" indent="0">
              <a:lnSpc>
                <a:spcPct val="110000"/>
              </a:lnSpc>
              <a:spcAft>
                <a:spcPts val="0"/>
              </a:spcAft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 Name</a:t>
            </a:r>
          </a:p>
          <a:p>
            <a:pPr lvl="0"/>
            <a:r>
              <a:rPr lang="en-US" dirty="0"/>
              <a:t>Position / Title</a:t>
            </a:r>
          </a:p>
        </p:txBody>
      </p:sp>
    </p:spTree>
    <p:extLst>
      <p:ext uri="{BB962C8B-B14F-4D97-AF65-F5344CB8AC3E}">
        <p14:creationId xmlns:p14="http://schemas.microsoft.com/office/powerpoint/2010/main" val="280931632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ne mock up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89EC4F-271C-8945-8D16-B9A68D13A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570" y="400654"/>
            <a:ext cx="5179370" cy="346249"/>
          </a:xfrm>
        </p:spPr>
        <p:txBody>
          <a:bodyPr/>
          <a:lstStyle>
            <a:lvl1pPr>
              <a:defRPr sz="250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0A13BB-0E0C-0247-ADBA-EE939FBD80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570" y="1545707"/>
            <a:ext cx="5179370" cy="3166672"/>
          </a:xfrm>
        </p:spPr>
        <p:txBody>
          <a:bodyPr/>
          <a:lstStyle>
            <a:lvl1pPr marL="0" indent="0">
              <a:spcAft>
                <a:spcPts val="1200"/>
              </a:spcAft>
              <a:buClr>
                <a:schemeClr val="accent2"/>
              </a:buClr>
              <a:buNone/>
              <a:defRPr sz="1500">
                <a:latin typeface="+mn-lt"/>
              </a:defRPr>
            </a:lvl1pPr>
            <a:lvl2pPr marL="457200" indent="0">
              <a:buNone/>
              <a:defRPr>
                <a:latin typeface="+mn-lt"/>
              </a:defRPr>
            </a:lvl2pPr>
            <a:lvl3pPr marL="914400" indent="0">
              <a:buNone/>
              <a:defRPr>
                <a:latin typeface="+mn-lt"/>
              </a:defRPr>
            </a:lvl3pPr>
            <a:lvl4pPr marL="1371600" indent="0">
              <a:buNone/>
              <a:defRPr>
                <a:latin typeface="+mn-lt"/>
              </a:defRPr>
            </a:lvl4pPr>
            <a:lvl5pPr marL="1828800" indent="0">
              <a:buNone/>
              <a:defRPr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FEB9F84-965C-9B4D-AF62-DACAA986D9B7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700570" y="1022008"/>
            <a:ext cx="5179370" cy="248594"/>
          </a:xfrm>
        </p:spPr>
        <p:txBody>
          <a:bodyPr wrap="square">
            <a:spAutoFit/>
          </a:bodyPr>
          <a:lstStyle>
            <a:lvl1pPr marL="0" indent="0">
              <a:buClr>
                <a:schemeClr val="accent2"/>
              </a:buClr>
              <a:buNone/>
              <a:defRPr sz="160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>
                <a:latin typeface="+mn-lt"/>
              </a:defRPr>
            </a:lvl2pPr>
            <a:lvl3pPr marL="914400" indent="0">
              <a:buNone/>
              <a:defRPr>
                <a:latin typeface="+mn-lt"/>
              </a:defRPr>
            </a:lvl3pPr>
            <a:lvl4pPr marL="1371600" indent="0">
              <a:buNone/>
              <a:defRPr>
                <a:latin typeface="+mn-lt"/>
              </a:defRPr>
            </a:lvl4pPr>
            <a:lvl5pPr marL="1828800" indent="0">
              <a:buNone/>
              <a:defRPr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53F4861-E245-934F-AC9E-D63F95F0D5B1}"/>
              </a:ext>
            </a:extLst>
          </p:cNvPr>
          <p:cNvGrpSpPr/>
          <p:nvPr userDrawn="1"/>
        </p:nvGrpSpPr>
        <p:grpSpPr>
          <a:xfrm>
            <a:off x="6488820" y="540811"/>
            <a:ext cx="1954611" cy="4061878"/>
            <a:chOff x="432590" y="540811"/>
            <a:chExt cx="1954611" cy="4061878"/>
          </a:xfrm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465EAAA4-AF54-E740-BC67-AA243A41C5CA}"/>
                </a:ext>
              </a:extLst>
            </p:cNvPr>
            <p:cNvSpPr/>
            <p:nvPr/>
          </p:nvSpPr>
          <p:spPr>
            <a:xfrm>
              <a:off x="432590" y="540811"/>
              <a:ext cx="1954611" cy="4061878"/>
            </a:xfrm>
            <a:custGeom>
              <a:avLst/>
              <a:gdLst>
                <a:gd name="connsiteX0" fmla="*/ 130255 w 1954611"/>
                <a:gd name="connsiteY0" fmla="*/ 0 h 4061878"/>
                <a:gd name="connsiteX1" fmla="*/ 1824356 w 1954611"/>
                <a:gd name="connsiteY1" fmla="*/ 0 h 4061878"/>
                <a:gd name="connsiteX2" fmla="*/ 1954611 w 1954611"/>
                <a:gd name="connsiteY2" fmla="*/ 130255 h 4061878"/>
                <a:gd name="connsiteX3" fmla="*/ 1954611 w 1954611"/>
                <a:gd name="connsiteY3" fmla="*/ 3931623 h 4061878"/>
                <a:gd name="connsiteX4" fmla="*/ 1824356 w 1954611"/>
                <a:gd name="connsiteY4" fmla="*/ 4061878 h 4061878"/>
                <a:gd name="connsiteX5" fmla="*/ 130255 w 1954611"/>
                <a:gd name="connsiteY5" fmla="*/ 4061878 h 4061878"/>
                <a:gd name="connsiteX6" fmla="*/ 0 w 1954611"/>
                <a:gd name="connsiteY6" fmla="*/ 3931623 h 4061878"/>
                <a:gd name="connsiteX7" fmla="*/ 0 w 1954611"/>
                <a:gd name="connsiteY7" fmla="*/ 130255 h 4061878"/>
                <a:gd name="connsiteX8" fmla="*/ 130255 w 1954611"/>
                <a:gd name="connsiteY8" fmla="*/ 0 h 4061878"/>
                <a:gd name="connsiteX9" fmla="*/ 77305 w 1954611"/>
                <a:gd name="connsiteY9" fmla="*/ 383116 h 4061878"/>
                <a:gd name="connsiteX10" fmla="*/ 77305 w 1954611"/>
                <a:gd name="connsiteY10" fmla="*/ 3623116 h 4061878"/>
                <a:gd name="connsiteX11" fmla="*/ 1877305 w 1954611"/>
                <a:gd name="connsiteY11" fmla="*/ 3623116 h 4061878"/>
                <a:gd name="connsiteX12" fmla="*/ 1877305 w 1954611"/>
                <a:gd name="connsiteY12" fmla="*/ 383116 h 4061878"/>
                <a:gd name="connsiteX13" fmla="*/ 77305 w 1954611"/>
                <a:gd name="connsiteY13" fmla="*/ 383116 h 4061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54611" h="4061878">
                  <a:moveTo>
                    <a:pt x="130255" y="0"/>
                  </a:moveTo>
                  <a:lnTo>
                    <a:pt x="1824356" y="0"/>
                  </a:lnTo>
                  <a:cubicBezTo>
                    <a:pt x="1896294" y="0"/>
                    <a:pt x="1954611" y="58317"/>
                    <a:pt x="1954611" y="130255"/>
                  </a:cubicBezTo>
                  <a:lnTo>
                    <a:pt x="1954611" y="3931623"/>
                  </a:lnTo>
                  <a:cubicBezTo>
                    <a:pt x="1954611" y="4003561"/>
                    <a:pt x="1896294" y="4061878"/>
                    <a:pt x="1824356" y="4061878"/>
                  </a:cubicBezTo>
                  <a:lnTo>
                    <a:pt x="130255" y="4061878"/>
                  </a:lnTo>
                  <a:cubicBezTo>
                    <a:pt x="58317" y="4061878"/>
                    <a:pt x="0" y="4003561"/>
                    <a:pt x="0" y="3931623"/>
                  </a:cubicBezTo>
                  <a:lnTo>
                    <a:pt x="0" y="130255"/>
                  </a:lnTo>
                  <a:cubicBezTo>
                    <a:pt x="0" y="58317"/>
                    <a:pt x="58317" y="0"/>
                    <a:pt x="130255" y="0"/>
                  </a:cubicBezTo>
                  <a:close/>
                  <a:moveTo>
                    <a:pt x="77305" y="383116"/>
                  </a:moveTo>
                  <a:lnTo>
                    <a:pt x="77305" y="3623116"/>
                  </a:lnTo>
                  <a:lnTo>
                    <a:pt x="1877305" y="3623116"/>
                  </a:lnTo>
                  <a:lnTo>
                    <a:pt x="1877305" y="383116"/>
                  </a:lnTo>
                  <a:lnTo>
                    <a:pt x="77305" y="383116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sp>
          <p:nvSpPr>
            <p:cNvPr id="8" name="Freeform: Shape 1555">
              <a:extLst>
                <a:ext uri="{FF2B5EF4-FFF2-40B4-BE49-F238E27FC236}">
                  <a16:creationId xmlns:a16="http://schemas.microsoft.com/office/drawing/2014/main" id="{C357606D-995A-9B4A-BA3C-4F780B31DC61}"/>
                </a:ext>
              </a:extLst>
            </p:cNvPr>
            <p:cNvSpPr/>
            <p:nvPr/>
          </p:nvSpPr>
          <p:spPr>
            <a:xfrm>
              <a:off x="1103910" y="701833"/>
              <a:ext cx="611970" cy="52783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sp>
          <p:nvSpPr>
            <p:cNvPr id="9" name="Freeform: Shape 1555">
              <a:extLst>
                <a:ext uri="{FF2B5EF4-FFF2-40B4-BE49-F238E27FC236}">
                  <a16:creationId xmlns:a16="http://schemas.microsoft.com/office/drawing/2014/main" id="{3DF3195F-8F4A-AC47-BCC7-A74104907F6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72013" y="692527"/>
              <a:ext cx="70378" cy="7037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</p:grp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51E817B-61D1-FF4B-AB30-B1EABE5ED05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569310" y="933217"/>
            <a:ext cx="1789763" cy="3226089"/>
          </a:xfrm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15513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89EC4F-271C-8945-8D16-B9A68D13A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570" y="400654"/>
            <a:ext cx="3457544" cy="346249"/>
          </a:xfrm>
        </p:spPr>
        <p:txBody>
          <a:bodyPr/>
          <a:lstStyle>
            <a:lvl1pPr>
              <a:defRPr sz="250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0A13BB-0E0C-0247-ADBA-EE939FBD80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570" y="1214438"/>
            <a:ext cx="3457544" cy="3497941"/>
          </a:xfrm>
        </p:spPr>
        <p:txBody>
          <a:bodyPr/>
          <a:lstStyle>
            <a:lvl1pPr marL="0" indent="0">
              <a:spcAft>
                <a:spcPts val="1200"/>
              </a:spcAft>
              <a:buClr>
                <a:schemeClr val="accent2"/>
              </a:buClr>
              <a:buNone/>
              <a:defRPr sz="1500">
                <a:latin typeface="+mn-lt"/>
              </a:defRPr>
            </a:lvl1pPr>
            <a:lvl2pPr marL="457200" indent="0">
              <a:buNone/>
              <a:defRPr>
                <a:latin typeface="+mn-lt"/>
              </a:defRPr>
            </a:lvl2pPr>
            <a:lvl3pPr marL="914400" indent="0">
              <a:buNone/>
              <a:defRPr>
                <a:latin typeface="+mn-lt"/>
              </a:defRPr>
            </a:lvl3pPr>
            <a:lvl4pPr marL="1371600" indent="0">
              <a:buNone/>
              <a:defRPr>
                <a:latin typeface="+mn-lt"/>
              </a:defRPr>
            </a:lvl4pPr>
            <a:lvl5pPr marL="1828800" indent="0">
              <a:buNone/>
              <a:defRPr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51E817B-61D1-FF4B-AB30-B1EABE5ED05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544376" y="933217"/>
            <a:ext cx="1789763" cy="3226089"/>
          </a:xfrm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231C7AF-1F5F-C540-8E06-CC4C691A269F}"/>
              </a:ext>
            </a:extLst>
          </p:cNvPr>
          <p:cNvGrpSpPr/>
          <p:nvPr userDrawn="1"/>
        </p:nvGrpSpPr>
        <p:grpSpPr>
          <a:xfrm>
            <a:off x="4461952" y="540811"/>
            <a:ext cx="1954611" cy="4061878"/>
            <a:chOff x="432590" y="540811"/>
            <a:chExt cx="1954611" cy="4061878"/>
          </a:xfrm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E107A48D-2DB4-4146-9D12-AF3C98A46CCC}"/>
                </a:ext>
              </a:extLst>
            </p:cNvPr>
            <p:cNvSpPr/>
            <p:nvPr/>
          </p:nvSpPr>
          <p:spPr>
            <a:xfrm>
              <a:off x="432590" y="540811"/>
              <a:ext cx="1954611" cy="4061878"/>
            </a:xfrm>
            <a:custGeom>
              <a:avLst/>
              <a:gdLst>
                <a:gd name="connsiteX0" fmla="*/ 130255 w 1954611"/>
                <a:gd name="connsiteY0" fmla="*/ 0 h 4061878"/>
                <a:gd name="connsiteX1" fmla="*/ 1824356 w 1954611"/>
                <a:gd name="connsiteY1" fmla="*/ 0 h 4061878"/>
                <a:gd name="connsiteX2" fmla="*/ 1954611 w 1954611"/>
                <a:gd name="connsiteY2" fmla="*/ 130255 h 4061878"/>
                <a:gd name="connsiteX3" fmla="*/ 1954611 w 1954611"/>
                <a:gd name="connsiteY3" fmla="*/ 3931623 h 4061878"/>
                <a:gd name="connsiteX4" fmla="*/ 1824356 w 1954611"/>
                <a:gd name="connsiteY4" fmla="*/ 4061878 h 4061878"/>
                <a:gd name="connsiteX5" fmla="*/ 130255 w 1954611"/>
                <a:gd name="connsiteY5" fmla="*/ 4061878 h 4061878"/>
                <a:gd name="connsiteX6" fmla="*/ 0 w 1954611"/>
                <a:gd name="connsiteY6" fmla="*/ 3931623 h 4061878"/>
                <a:gd name="connsiteX7" fmla="*/ 0 w 1954611"/>
                <a:gd name="connsiteY7" fmla="*/ 130255 h 4061878"/>
                <a:gd name="connsiteX8" fmla="*/ 130255 w 1954611"/>
                <a:gd name="connsiteY8" fmla="*/ 0 h 4061878"/>
                <a:gd name="connsiteX9" fmla="*/ 77305 w 1954611"/>
                <a:gd name="connsiteY9" fmla="*/ 383116 h 4061878"/>
                <a:gd name="connsiteX10" fmla="*/ 77305 w 1954611"/>
                <a:gd name="connsiteY10" fmla="*/ 3623116 h 4061878"/>
                <a:gd name="connsiteX11" fmla="*/ 1877305 w 1954611"/>
                <a:gd name="connsiteY11" fmla="*/ 3623116 h 4061878"/>
                <a:gd name="connsiteX12" fmla="*/ 1877305 w 1954611"/>
                <a:gd name="connsiteY12" fmla="*/ 383116 h 4061878"/>
                <a:gd name="connsiteX13" fmla="*/ 77305 w 1954611"/>
                <a:gd name="connsiteY13" fmla="*/ 383116 h 4061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54611" h="4061878">
                  <a:moveTo>
                    <a:pt x="130255" y="0"/>
                  </a:moveTo>
                  <a:lnTo>
                    <a:pt x="1824356" y="0"/>
                  </a:lnTo>
                  <a:cubicBezTo>
                    <a:pt x="1896294" y="0"/>
                    <a:pt x="1954611" y="58317"/>
                    <a:pt x="1954611" y="130255"/>
                  </a:cubicBezTo>
                  <a:lnTo>
                    <a:pt x="1954611" y="3931623"/>
                  </a:lnTo>
                  <a:cubicBezTo>
                    <a:pt x="1954611" y="4003561"/>
                    <a:pt x="1896294" y="4061878"/>
                    <a:pt x="1824356" y="4061878"/>
                  </a:cubicBezTo>
                  <a:lnTo>
                    <a:pt x="130255" y="4061878"/>
                  </a:lnTo>
                  <a:cubicBezTo>
                    <a:pt x="58317" y="4061878"/>
                    <a:pt x="0" y="4003561"/>
                    <a:pt x="0" y="3931623"/>
                  </a:cubicBezTo>
                  <a:lnTo>
                    <a:pt x="0" y="130255"/>
                  </a:lnTo>
                  <a:cubicBezTo>
                    <a:pt x="0" y="58317"/>
                    <a:pt x="58317" y="0"/>
                    <a:pt x="130255" y="0"/>
                  </a:cubicBezTo>
                  <a:close/>
                  <a:moveTo>
                    <a:pt x="77305" y="383116"/>
                  </a:moveTo>
                  <a:lnTo>
                    <a:pt x="77305" y="3623116"/>
                  </a:lnTo>
                  <a:lnTo>
                    <a:pt x="1877305" y="3623116"/>
                  </a:lnTo>
                  <a:lnTo>
                    <a:pt x="1877305" y="383116"/>
                  </a:lnTo>
                  <a:lnTo>
                    <a:pt x="77305" y="383116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sp>
          <p:nvSpPr>
            <p:cNvPr id="14" name="Freeform: Shape 1555">
              <a:extLst>
                <a:ext uri="{FF2B5EF4-FFF2-40B4-BE49-F238E27FC236}">
                  <a16:creationId xmlns:a16="http://schemas.microsoft.com/office/drawing/2014/main" id="{8258FDE6-0220-7245-B445-E7A162897BD5}"/>
                </a:ext>
              </a:extLst>
            </p:cNvPr>
            <p:cNvSpPr/>
            <p:nvPr/>
          </p:nvSpPr>
          <p:spPr>
            <a:xfrm>
              <a:off x="1103910" y="701833"/>
              <a:ext cx="611970" cy="52783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sp>
          <p:nvSpPr>
            <p:cNvPr id="15" name="Freeform: Shape 1555">
              <a:extLst>
                <a:ext uri="{FF2B5EF4-FFF2-40B4-BE49-F238E27FC236}">
                  <a16:creationId xmlns:a16="http://schemas.microsoft.com/office/drawing/2014/main" id="{9C60CF21-3CC3-3542-AA99-77B5E7C18C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72013" y="692527"/>
              <a:ext cx="70378" cy="7037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1327162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mock up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4DB69652-21FB-6E4B-B860-F0E6F422D86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41853" y="623944"/>
            <a:ext cx="7015808" cy="38956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989EC4F-271C-8945-8D16-B9A68D13A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570" y="400654"/>
            <a:ext cx="3107501" cy="346249"/>
          </a:xfrm>
        </p:spPr>
        <p:txBody>
          <a:bodyPr/>
          <a:lstStyle>
            <a:lvl1pPr>
              <a:defRPr sz="250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0A13BB-0E0C-0247-ADBA-EE939FBD80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570" y="1545707"/>
            <a:ext cx="3107501" cy="3166672"/>
          </a:xfrm>
        </p:spPr>
        <p:txBody>
          <a:bodyPr/>
          <a:lstStyle>
            <a:lvl1pPr marL="0" indent="0">
              <a:spcAft>
                <a:spcPts val="1200"/>
              </a:spcAft>
              <a:buClr>
                <a:schemeClr val="accent2"/>
              </a:buClr>
              <a:buNone/>
              <a:defRPr sz="1500">
                <a:latin typeface="+mn-lt"/>
              </a:defRPr>
            </a:lvl1pPr>
            <a:lvl2pPr marL="457200" indent="0">
              <a:buNone/>
              <a:defRPr>
                <a:latin typeface="+mn-lt"/>
              </a:defRPr>
            </a:lvl2pPr>
            <a:lvl3pPr marL="914400" indent="0">
              <a:buNone/>
              <a:defRPr>
                <a:latin typeface="+mn-lt"/>
              </a:defRPr>
            </a:lvl3pPr>
            <a:lvl4pPr marL="1371600" indent="0">
              <a:buNone/>
              <a:defRPr>
                <a:latin typeface="+mn-lt"/>
              </a:defRPr>
            </a:lvl4pPr>
            <a:lvl5pPr marL="1828800" indent="0">
              <a:buNone/>
              <a:defRPr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51E817B-61D1-FF4B-AB30-B1EABE5ED05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498221" y="884630"/>
            <a:ext cx="5095644" cy="3166673"/>
          </a:xfrm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7600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slide no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4BFD4364-BB65-7F4C-92B0-BEC07D262C6C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6786191" y="4165088"/>
            <a:ext cx="1734608" cy="277581"/>
            <a:chOff x="20638" y="2986088"/>
            <a:chExt cx="10079037" cy="1612900"/>
          </a:xfrm>
        </p:grpSpPr>
        <p:sp>
          <p:nvSpPr>
            <p:cNvPr id="20" name="Freeform 1">
              <a:extLst>
                <a:ext uri="{FF2B5EF4-FFF2-40B4-BE49-F238E27FC236}">
                  <a16:creationId xmlns:a16="http://schemas.microsoft.com/office/drawing/2014/main" id="{EA619E7C-D5E6-7D48-A9AB-BE85531B8B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16700" y="2986088"/>
              <a:ext cx="1741488" cy="1606550"/>
            </a:xfrm>
            <a:custGeom>
              <a:avLst/>
              <a:gdLst>
                <a:gd name="T0" fmla="*/ 4726 w 4839"/>
                <a:gd name="T1" fmla="*/ 3722 h 4462"/>
                <a:gd name="T2" fmla="*/ 3659 w 4839"/>
                <a:gd name="T3" fmla="*/ 4461 h 4462"/>
                <a:gd name="T4" fmla="*/ 3520 w 4839"/>
                <a:gd name="T5" fmla="*/ 4461 h 4462"/>
                <a:gd name="T6" fmla="*/ 2405 w 4839"/>
                <a:gd name="T7" fmla="*/ 3746 h 4462"/>
                <a:gd name="T8" fmla="*/ 1142 w 4839"/>
                <a:gd name="T9" fmla="*/ 853 h 4462"/>
                <a:gd name="T10" fmla="*/ 142 w 4839"/>
                <a:gd name="T11" fmla="*/ 138 h 4462"/>
                <a:gd name="T12" fmla="*/ 19 w 4839"/>
                <a:gd name="T13" fmla="*/ 129 h 4462"/>
                <a:gd name="T14" fmla="*/ 0 w 4839"/>
                <a:gd name="T15" fmla="*/ 0 h 4462"/>
                <a:gd name="T16" fmla="*/ 2591 w 4839"/>
                <a:gd name="T17" fmla="*/ 0 h 4462"/>
                <a:gd name="T18" fmla="*/ 3652 w 4839"/>
                <a:gd name="T19" fmla="*/ 738 h 4462"/>
                <a:gd name="T20" fmla="*/ 4838 w 4839"/>
                <a:gd name="T21" fmla="*/ 3464 h 4462"/>
                <a:gd name="T22" fmla="*/ 4726 w 4839"/>
                <a:gd name="T23" fmla="*/ 3722 h 4462"/>
                <a:gd name="T24" fmla="*/ 4726 w 4839"/>
                <a:gd name="T25" fmla="*/ 3722 h 4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839" h="4462">
                  <a:moveTo>
                    <a:pt x="4726" y="3722"/>
                  </a:moveTo>
                  <a:cubicBezTo>
                    <a:pt x="4513" y="4202"/>
                    <a:pt x="4066" y="4459"/>
                    <a:pt x="3659" y="4461"/>
                  </a:cubicBezTo>
                  <a:lnTo>
                    <a:pt x="3520" y="4461"/>
                  </a:lnTo>
                  <a:cubicBezTo>
                    <a:pt x="3046" y="4461"/>
                    <a:pt x="2577" y="4140"/>
                    <a:pt x="2405" y="3746"/>
                  </a:cubicBezTo>
                  <a:lnTo>
                    <a:pt x="1142" y="853"/>
                  </a:lnTo>
                  <a:cubicBezTo>
                    <a:pt x="963" y="420"/>
                    <a:pt x="578" y="163"/>
                    <a:pt x="142" y="138"/>
                  </a:cubicBezTo>
                  <a:lnTo>
                    <a:pt x="19" y="129"/>
                  </a:lnTo>
                  <a:lnTo>
                    <a:pt x="0" y="0"/>
                  </a:lnTo>
                  <a:lnTo>
                    <a:pt x="2591" y="0"/>
                  </a:lnTo>
                  <a:cubicBezTo>
                    <a:pt x="3021" y="0"/>
                    <a:pt x="3474" y="331"/>
                    <a:pt x="3652" y="738"/>
                  </a:cubicBezTo>
                  <a:lnTo>
                    <a:pt x="4838" y="3464"/>
                  </a:lnTo>
                  <a:lnTo>
                    <a:pt x="4726" y="3722"/>
                  </a:lnTo>
                  <a:lnTo>
                    <a:pt x="4726" y="3722"/>
                  </a:lnTo>
                </a:path>
              </a:pathLst>
            </a:custGeom>
            <a:solidFill>
              <a:srgbClr val="00899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Century Gothic" panose="020B0502020202020204" pitchFamily="34" charset="0"/>
              </a:endParaRPr>
            </a:p>
          </p:txBody>
        </p:sp>
        <p:sp>
          <p:nvSpPr>
            <p:cNvPr id="21" name="Freeform 2">
              <a:extLst>
                <a:ext uri="{FF2B5EF4-FFF2-40B4-BE49-F238E27FC236}">
                  <a16:creationId xmlns:a16="http://schemas.microsoft.com/office/drawing/2014/main" id="{6286C51A-3455-E547-BD00-4C1CE0A0F8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32738" y="4233863"/>
              <a:ext cx="849312" cy="358775"/>
            </a:xfrm>
            <a:custGeom>
              <a:avLst/>
              <a:gdLst>
                <a:gd name="T0" fmla="*/ 1291 w 2359"/>
                <a:gd name="T1" fmla="*/ 258 h 996"/>
                <a:gd name="T2" fmla="*/ 2358 w 2359"/>
                <a:gd name="T3" fmla="*/ 995 h 996"/>
                <a:gd name="T4" fmla="*/ 0 w 2359"/>
                <a:gd name="T5" fmla="*/ 995 h 996"/>
                <a:gd name="T6" fmla="*/ 1067 w 2359"/>
                <a:gd name="T7" fmla="*/ 258 h 996"/>
                <a:gd name="T8" fmla="*/ 1067 w 2359"/>
                <a:gd name="T9" fmla="*/ 258 h 996"/>
                <a:gd name="T10" fmla="*/ 1179 w 2359"/>
                <a:gd name="T11" fmla="*/ 0 h 996"/>
                <a:gd name="T12" fmla="*/ 1291 w 2359"/>
                <a:gd name="T13" fmla="*/ 258 h 996"/>
                <a:gd name="T14" fmla="*/ 1291 w 2359"/>
                <a:gd name="T15" fmla="*/ 258 h 9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59" h="996">
                  <a:moveTo>
                    <a:pt x="1291" y="258"/>
                  </a:moveTo>
                  <a:cubicBezTo>
                    <a:pt x="1502" y="738"/>
                    <a:pt x="1949" y="995"/>
                    <a:pt x="2358" y="995"/>
                  </a:cubicBezTo>
                  <a:lnTo>
                    <a:pt x="0" y="995"/>
                  </a:lnTo>
                  <a:cubicBezTo>
                    <a:pt x="407" y="995"/>
                    <a:pt x="855" y="738"/>
                    <a:pt x="1067" y="258"/>
                  </a:cubicBezTo>
                  <a:lnTo>
                    <a:pt x="1067" y="258"/>
                  </a:lnTo>
                  <a:lnTo>
                    <a:pt x="1179" y="0"/>
                  </a:lnTo>
                  <a:lnTo>
                    <a:pt x="1291" y="258"/>
                  </a:lnTo>
                  <a:lnTo>
                    <a:pt x="1291" y="258"/>
                  </a:lnTo>
                </a:path>
              </a:pathLst>
            </a:custGeom>
            <a:solidFill>
              <a:srgbClr val="7A6E6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Century Gothic" panose="020B0502020202020204" pitchFamily="34" charset="0"/>
              </a:endParaRPr>
            </a:p>
          </p:txBody>
        </p:sp>
        <p:sp>
          <p:nvSpPr>
            <p:cNvPr id="22" name="Freeform 3">
              <a:extLst>
                <a:ext uri="{FF2B5EF4-FFF2-40B4-BE49-F238E27FC236}">
                  <a16:creationId xmlns:a16="http://schemas.microsoft.com/office/drawing/2014/main" id="{E3E49600-1ED4-DD48-9F45-428C8837CA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56600" y="2986088"/>
              <a:ext cx="1743075" cy="1606550"/>
            </a:xfrm>
            <a:custGeom>
              <a:avLst/>
              <a:gdLst>
                <a:gd name="T0" fmla="*/ 2247 w 4840"/>
                <a:gd name="T1" fmla="*/ 1 h 4461"/>
                <a:gd name="T2" fmla="*/ 2247 w 4840"/>
                <a:gd name="T3" fmla="*/ 0 h 4461"/>
                <a:gd name="T4" fmla="*/ 4839 w 4840"/>
                <a:gd name="T5" fmla="*/ 0 h 4461"/>
                <a:gd name="T6" fmla="*/ 4819 w 4840"/>
                <a:gd name="T7" fmla="*/ 129 h 4461"/>
                <a:gd name="T8" fmla="*/ 4696 w 4840"/>
                <a:gd name="T9" fmla="*/ 137 h 4461"/>
                <a:gd name="T10" fmla="*/ 3696 w 4840"/>
                <a:gd name="T11" fmla="*/ 852 h 4461"/>
                <a:gd name="T12" fmla="*/ 2433 w 4840"/>
                <a:gd name="T13" fmla="*/ 3745 h 4461"/>
                <a:gd name="T14" fmla="*/ 1318 w 4840"/>
                <a:gd name="T15" fmla="*/ 4460 h 4461"/>
                <a:gd name="T16" fmla="*/ 1179 w 4840"/>
                <a:gd name="T17" fmla="*/ 4460 h 4461"/>
                <a:gd name="T18" fmla="*/ 112 w 4840"/>
                <a:gd name="T19" fmla="*/ 3723 h 4461"/>
                <a:gd name="T20" fmla="*/ 112 w 4840"/>
                <a:gd name="T21" fmla="*/ 3723 h 4461"/>
                <a:gd name="T22" fmla="*/ 0 w 4840"/>
                <a:gd name="T23" fmla="*/ 3465 h 4461"/>
                <a:gd name="T24" fmla="*/ 1186 w 4840"/>
                <a:gd name="T25" fmla="*/ 739 h 4461"/>
                <a:gd name="T26" fmla="*/ 2247 w 4840"/>
                <a:gd name="T27" fmla="*/ 1 h 44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40" h="4461">
                  <a:moveTo>
                    <a:pt x="2247" y="1"/>
                  </a:moveTo>
                  <a:lnTo>
                    <a:pt x="2247" y="0"/>
                  </a:lnTo>
                  <a:lnTo>
                    <a:pt x="4839" y="0"/>
                  </a:lnTo>
                  <a:lnTo>
                    <a:pt x="4819" y="129"/>
                  </a:lnTo>
                  <a:lnTo>
                    <a:pt x="4696" y="137"/>
                  </a:lnTo>
                  <a:cubicBezTo>
                    <a:pt x="4260" y="161"/>
                    <a:pt x="3875" y="420"/>
                    <a:pt x="3696" y="852"/>
                  </a:cubicBezTo>
                  <a:lnTo>
                    <a:pt x="2433" y="3745"/>
                  </a:lnTo>
                  <a:cubicBezTo>
                    <a:pt x="2261" y="4140"/>
                    <a:pt x="1792" y="4460"/>
                    <a:pt x="1318" y="4460"/>
                  </a:cubicBezTo>
                  <a:lnTo>
                    <a:pt x="1179" y="4460"/>
                  </a:lnTo>
                  <a:cubicBezTo>
                    <a:pt x="770" y="4460"/>
                    <a:pt x="324" y="4203"/>
                    <a:pt x="112" y="3723"/>
                  </a:cubicBezTo>
                  <a:lnTo>
                    <a:pt x="112" y="3723"/>
                  </a:lnTo>
                  <a:lnTo>
                    <a:pt x="0" y="3465"/>
                  </a:lnTo>
                  <a:lnTo>
                    <a:pt x="1186" y="739"/>
                  </a:lnTo>
                  <a:cubicBezTo>
                    <a:pt x="1365" y="332"/>
                    <a:pt x="1819" y="1"/>
                    <a:pt x="2247" y="1"/>
                  </a:cubicBezTo>
                </a:path>
              </a:pathLst>
            </a:custGeom>
            <a:solidFill>
              <a:srgbClr val="EBA9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Century Gothic" panose="020B0502020202020204" pitchFamily="34" charset="0"/>
              </a:endParaRPr>
            </a:p>
          </p:txBody>
        </p:sp>
        <p:sp>
          <p:nvSpPr>
            <p:cNvPr id="23" name="Freeform 4">
              <a:extLst>
                <a:ext uri="{FF2B5EF4-FFF2-40B4-BE49-F238E27FC236}">
                  <a16:creationId xmlns:a16="http://schemas.microsoft.com/office/drawing/2014/main" id="{E3DCA543-0493-744F-9697-12DD5A9910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7275" y="3270250"/>
              <a:ext cx="1204913" cy="1262063"/>
            </a:xfrm>
            <a:custGeom>
              <a:avLst/>
              <a:gdLst>
                <a:gd name="T0" fmla="*/ 3345 w 3346"/>
                <a:gd name="T1" fmla="*/ 1765 h 3507"/>
                <a:gd name="T2" fmla="*/ 1669 w 3346"/>
                <a:gd name="T3" fmla="*/ 3506 h 3507"/>
                <a:gd name="T4" fmla="*/ 0 w 3346"/>
                <a:gd name="T5" fmla="*/ 1765 h 3507"/>
                <a:gd name="T6" fmla="*/ 1669 w 3346"/>
                <a:gd name="T7" fmla="*/ 0 h 3507"/>
                <a:gd name="T8" fmla="*/ 3345 w 3346"/>
                <a:gd name="T9" fmla="*/ 1765 h 3507"/>
                <a:gd name="T10" fmla="*/ 3097 w 3346"/>
                <a:gd name="T11" fmla="*/ 1765 h 3507"/>
                <a:gd name="T12" fmla="*/ 1667 w 3346"/>
                <a:gd name="T13" fmla="*/ 227 h 3507"/>
                <a:gd name="T14" fmla="*/ 238 w 3346"/>
                <a:gd name="T15" fmla="*/ 1765 h 3507"/>
                <a:gd name="T16" fmla="*/ 1667 w 3346"/>
                <a:gd name="T17" fmla="*/ 3278 h 3507"/>
                <a:gd name="T18" fmla="*/ 3097 w 3346"/>
                <a:gd name="T19" fmla="*/ 1765 h 3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346" h="3507">
                  <a:moveTo>
                    <a:pt x="3345" y="1765"/>
                  </a:moveTo>
                  <a:cubicBezTo>
                    <a:pt x="3345" y="2726"/>
                    <a:pt x="2591" y="3506"/>
                    <a:pt x="1669" y="3506"/>
                  </a:cubicBezTo>
                  <a:cubicBezTo>
                    <a:pt x="753" y="3506"/>
                    <a:pt x="0" y="2726"/>
                    <a:pt x="0" y="1765"/>
                  </a:cubicBezTo>
                  <a:cubicBezTo>
                    <a:pt x="0" y="792"/>
                    <a:pt x="753" y="0"/>
                    <a:pt x="1669" y="0"/>
                  </a:cubicBezTo>
                  <a:cubicBezTo>
                    <a:pt x="2590" y="1"/>
                    <a:pt x="3345" y="793"/>
                    <a:pt x="3345" y="1765"/>
                  </a:cubicBezTo>
                  <a:close/>
                  <a:moveTo>
                    <a:pt x="3097" y="1765"/>
                  </a:moveTo>
                  <a:cubicBezTo>
                    <a:pt x="3097" y="915"/>
                    <a:pt x="2460" y="227"/>
                    <a:pt x="1667" y="227"/>
                  </a:cubicBezTo>
                  <a:cubicBezTo>
                    <a:pt x="882" y="227"/>
                    <a:pt x="238" y="915"/>
                    <a:pt x="238" y="1765"/>
                  </a:cubicBezTo>
                  <a:cubicBezTo>
                    <a:pt x="238" y="2596"/>
                    <a:pt x="881" y="3278"/>
                    <a:pt x="1667" y="3278"/>
                  </a:cubicBezTo>
                  <a:cubicBezTo>
                    <a:pt x="2461" y="3279"/>
                    <a:pt x="3097" y="2596"/>
                    <a:pt x="3097" y="1765"/>
                  </a:cubicBezTo>
                  <a:close/>
                </a:path>
              </a:pathLst>
            </a:custGeom>
            <a:solidFill>
              <a:srgbClr val="7A6E6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Century Gothic" panose="020B0502020202020204" pitchFamily="34" charset="0"/>
              </a:endParaRPr>
            </a:p>
          </p:txBody>
        </p:sp>
        <p:sp>
          <p:nvSpPr>
            <p:cNvPr id="24" name="Freeform 5">
              <a:extLst>
                <a:ext uri="{FF2B5EF4-FFF2-40B4-BE49-F238E27FC236}">
                  <a16:creationId xmlns:a16="http://schemas.microsoft.com/office/drawing/2014/main" id="{3BFE933C-6FA6-E44C-8FDD-CE028CF54F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84425" y="3270250"/>
              <a:ext cx="1157288" cy="1262063"/>
            </a:xfrm>
            <a:custGeom>
              <a:avLst/>
              <a:gdLst>
                <a:gd name="T0" fmla="*/ 1669 w 3215"/>
                <a:gd name="T1" fmla="*/ 3506 h 3507"/>
                <a:gd name="T2" fmla="*/ 0 w 3215"/>
                <a:gd name="T3" fmla="*/ 1765 h 3507"/>
                <a:gd name="T4" fmla="*/ 1669 w 3215"/>
                <a:gd name="T5" fmla="*/ 0 h 3507"/>
                <a:gd name="T6" fmla="*/ 3214 w 3215"/>
                <a:gd name="T7" fmla="*/ 1117 h 3507"/>
                <a:gd name="T8" fmla="*/ 2954 w 3215"/>
                <a:gd name="T9" fmla="*/ 1117 h 3507"/>
                <a:gd name="T10" fmla="*/ 1668 w 3215"/>
                <a:gd name="T11" fmla="*/ 246 h 3507"/>
                <a:gd name="T12" fmla="*/ 240 w 3215"/>
                <a:gd name="T13" fmla="*/ 1765 h 3507"/>
                <a:gd name="T14" fmla="*/ 1668 w 3215"/>
                <a:gd name="T15" fmla="*/ 3265 h 3507"/>
                <a:gd name="T16" fmla="*/ 2960 w 3215"/>
                <a:gd name="T17" fmla="*/ 2389 h 3507"/>
                <a:gd name="T18" fmla="*/ 3213 w 3215"/>
                <a:gd name="T19" fmla="*/ 2389 h 3507"/>
                <a:gd name="T20" fmla="*/ 1669 w 3215"/>
                <a:gd name="T21" fmla="*/ 3506 h 3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15" h="3507">
                  <a:moveTo>
                    <a:pt x="1669" y="3506"/>
                  </a:moveTo>
                  <a:cubicBezTo>
                    <a:pt x="746" y="3506"/>
                    <a:pt x="0" y="2726"/>
                    <a:pt x="0" y="1765"/>
                  </a:cubicBezTo>
                  <a:cubicBezTo>
                    <a:pt x="0" y="792"/>
                    <a:pt x="748" y="0"/>
                    <a:pt x="1669" y="0"/>
                  </a:cubicBezTo>
                  <a:cubicBezTo>
                    <a:pt x="2409" y="0"/>
                    <a:pt x="2988" y="441"/>
                    <a:pt x="3214" y="1117"/>
                  </a:cubicBezTo>
                  <a:lnTo>
                    <a:pt x="2954" y="1117"/>
                  </a:lnTo>
                  <a:cubicBezTo>
                    <a:pt x="2740" y="584"/>
                    <a:pt x="2265" y="246"/>
                    <a:pt x="1668" y="246"/>
                  </a:cubicBezTo>
                  <a:cubicBezTo>
                    <a:pt x="882" y="246"/>
                    <a:pt x="240" y="928"/>
                    <a:pt x="240" y="1765"/>
                  </a:cubicBezTo>
                  <a:cubicBezTo>
                    <a:pt x="240" y="2589"/>
                    <a:pt x="882" y="3265"/>
                    <a:pt x="1668" y="3265"/>
                  </a:cubicBezTo>
                  <a:cubicBezTo>
                    <a:pt x="2285" y="3265"/>
                    <a:pt x="2759" y="2928"/>
                    <a:pt x="2960" y="2389"/>
                  </a:cubicBezTo>
                  <a:lnTo>
                    <a:pt x="3213" y="2389"/>
                  </a:lnTo>
                  <a:cubicBezTo>
                    <a:pt x="2993" y="3065"/>
                    <a:pt x="2409" y="3506"/>
                    <a:pt x="1669" y="3506"/>
                  </a:cubicBezTo>
                </a:path>
              </a:pathLst>
            </a:custGeom>
            <a:solidFill>
              <a:srgbClr val="7A6E6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Century Gothic" panose="020B0502020202020204" pitchFamily="34" charset="0"/>
              </a:endParaRPr>
            </a:p>
          </p:txBody>
        </p:sp>
        <p:sp>
          <p:nvSpPr>
            <p:cNvPr id="25" name="Freeform 6">
              <a:extLst>
                <a:ext uri="{FF2B5EF4-FFF2-40B4-BE49-F238E27FC236}">
                  <a16:creationId xmlns:a16="http://schemas.microsoft.com/office/drawing/2014/main" id="{39D050EF-E3D6-3840-8693-F076FA4F68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56013" y="3270250"/>
              <a:ext cx="1208087" cy="1262063"/>
            </a:xfrm>
            <a:custGeom>
              <a:avLst/>
              <a:gdLst>
                <a:gd name="T0" fmla="*/ 1709 w 3354"/>
                <a:gd name="T1" fmla="*/ 3265 h 3507"/>
                <a:gd name="T2" fmla="*/ 3014 w 3354"/>
                <a:gd name="T3" fmla="*/ 2389 h 3507"/>
                <a:gd name="T4" fmla="*/ 3267 w 3354"/>
                <a:gd name="T5" fmla="*/ 2389 h 3507"/>
                <a:gd name="T6" fmla="*/ 1708 w 3354"/>
                <a:gd name="T7" fmla="*/ 3506 h 3507"/>
                <a:gd name="T8" fmla="*/ 0 w 3354"/>
                <a:gd name="T9" fmla="*/ 1765 h 3507"/>
                <a:gd name="T10" fmla="*/ 1670 w 3354"/>
                <a:gd name="T11" fmla="*/ 0 h 3507"/>
                <a:gd name="T12" fmla="*/ 3340 w 3354"/>
                <a:gd name="T13" fmla="*/ 1752 h 3507"/>
                <a:gd name="T14" fmla="*/ 242 w 3354"/>
                <a:gd name="T15" fmla="*/ 1752 h 3507"/>
                <a:gd name="T16" fmla="*/ 1709 w 3354"/>
                <a:gd name="T17" fmla="*/ 3265 h 3507"/>
                <a:gd name="T18" fmla="*/ 3080 w 3354"/>
                <a:gd name="T19" fmla="*/ 1512 h 3507"/>
                <a:gd name="T20" fmla="*/ 1670 w 3354"/>
                <a:gd name="T21" fmla="*/ 246 h 3507"/>
                <a:gd name="T22" fmla="*/ 267 w 3354"/>
                <a:gd name="T23" fmla="*/ 1512 h 3507"/>
                <a:gd name="T24" fmla="*/ 3080 w 3354"/>
                <a:gd name="T25" fmla="*/ 1512 h 3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54" h="3507">
                  <a:moveTo>
                    <a:pt x="1709" y="3265"/>
                  </a:moveTo>
                  <a:cubicBezTo>
                    <a:pt x="2496" y="3265"/>
                    <a:pt x="2853" y="2830"/>
                    <a:pt x="3014" y="2389"/>
                  </a:cubicBezTo>
                  <a:lnTo>
                    <a:pt x="3267" y="2389"/>
                  </a:lnTo>
                  <a:cubicBezTo>
                    <a:pt x="3034" y="3110"/>
                    <a:pt x="2495" y="3506"/>
                    <a:pt x="1708" y="3506"/>
                  </a:cubicBezTo>
                  <a:cubicBezTo>
                    <a:pt x="753" y="3506"/>
                    <a:pt x="0" y="2739"/>
                    <a:pt x="0" y="1765"/>
                  </a:cubicBezTo>
                  <a:cubicBezTo>
                    <a:pt x="0" y="792"/>
                    <a:pt x="747" y="0"/>
                    <a:pt x="1670" y="0"/>
                  </a:cubicBezTo>
                  <a:cubicBezTo>
                    <a:pt x="2671" y="0"/>
                    <a:pt x="3353" y="908"/>
                    <a:pt x="3340" y="1752"/>
                  </a:cubicBezTo>
                  <a:lnTo>
                    <a:pt x="242" y="1752"/>
                  </a:lnTo>
                  <a:cubicBezTo>
                    <a:pt x="248" y="2623"/>
                    <a:pt x="897" y="3265"/>
                    <a:pt x="1709" y="3265"/>
                  </a:cubicBezTo>
                  <a:close/>
                  <a:moveTo>
                    <a:pt x="3080" y="1512"/>
                  </a:moveTo>
                  <a:cubicBezTo>
                    <a:pt x="2964" y="792"/>
                    <a:pt x="2371" y="246"/>
                    <a:pt x="1670" y="246"/>
                  </a:cubicBezTo>
                  <a:cubicBezTo>
                    <a:pt x="962" y="246"/>
                    <a:pt x="378" y="792"/>
                    <a:pt x="267" y="1512"/>
                  </a:cubicBezTo>
                  <a:lnTo>
                    <a:pt x="3080" y="1512"/>
                  </a:lnTo>
                  <a:close/>
                </a:path>
              </a:pathLst>
            </a:custGeom>
            <a:solidFill>
              <a:srgbClr val="7A6E6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Century Gothic" panose="020B0502020202020204" pitchFamily="34" charset="0"/>
              </a:endParaRPr>
            </a:p>
          </p:txBody>
        </p:sp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D76A91DB-52F2-2C44-B5CC-DB027E4F78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29263" y="3271838"/>
              <a:ext cx="1047750" cy="1262062"/>
            </a:xfrm>
            <a:custGeom>
              <a:avLst/>
              <a:gdLst>
                <a:gd name="T0" fmla="*/ 2909 w 2911"/>
                <a:gd name="T1" fmla="*/ 997 h 3506"/>
                <a:gd name="T2" fmla="*/ 2910 w 2911"/>
                <a:gd name="T3" fmla="*/ 2335 h 3506"/>
                <a:gd name="T4" fmla="*/ 1330 w 2911"/>
                <a:gd name="T5" fmla="*/ 3505 h 3506"/>
                <a:gd name="T6" fmla="*/ 0 w 2911"/>
                <a:gd name="T7" fmla="*/ 2562 h 3506"/>
                <a:gd name="T8" fmla="*/ 1428 w 2911"/>
                <a:gd name="T9" fmla="*/ 1557 h 3506"/>
                <a:gd name="T10" fmla="*/ 2667 w 2911"/>
                <a:gd name="T11" fmla="*/ 997 h 3506"/>
                <a:gd name="T12" fmla="*/ 1584 w 2911"/>
                <a:gd name="T13" fmla="*/ 234 h 3506"/>
                <a:gd name="T14" fmla="*/ 424 w 2911"/>
                <a:gd name="T15" fmla="*/ 945 h 3506"/>
                <a:gd name="T16" fmla="*/ 176 w 2911"/>
                <a:gd name="T17" fmla="*/ 945 h 3506"/>
                <a:gd name="T18" fmla="*/ 1584 w 2911"/>
                <a:gd name="T19" fmla="*/ 0 h 3506"/>
                <a:gd name="T20" fmla="*/ 2909 w 2911"/>
                <a:gd name="T21" fmla="*/ 997 h 3506"/>
                <a:gd name="T22" fmla="*/ 260 w 2911"/>
                <a:gd name="T23" fmla="*/ 2555 h 3506"/>
                <a:gd name="T24" fmla="*/ 1328 w 2911"/>
                <a:gd name="T25" fmla="*/ 3260 h 3506"/>
                <a:gd name="T26" fmla="*/ 2667 w 2911"/>
                <a:gd name="T27" fmla="*/ 2243 h 3506"/>
                <a:gd name="T28" fmla="*/ 2667 w 2911"/>
                <a:gd name="T29" fmla="*/ 1453 h 3506"/>
                <a:gd name="T30" fmla="*/ 1454 w 2911"/>
                <a:gd name="T31" fmla="*/ 1779 h 3506"/>
                <a:gd name="T32" fmla="*/ 260 w 2911"/>
                <a:gd name="T33" fmla="*/ 2555 h 3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911" h="3506">
                  <a:moveTo>
                    <a:pt x="2909" y="997"/>
                  </a:moveTo>
                  <a:cubicBezTo>
                    <a:pt x="2909" y="997"/>
                    <a:pt x="2909" y="1730"/>
                    <a:pt x="2910" y="2335"/>
                  </a:cubicBezTo>
                  <a:cubicBezTo>
                    <a:pt x="2910" y="3264"/>
                    <a:pt x="2153" y="3505"/>
                    <a:pt x="1330" y="3505"/>
                  </a:cubicBezTo>
                  <a:cubicBezTo>
                    <a:pt x="711" y="3505"/>
                    <a:pt x="0" y="3207"/>
                    <a:pt x="0" y="2562"/>
                  </a:cubicBezTo>
                  <a:cubicBezTo>
                    <a:pt x="0" y="1799"/>
                    <a:pt x="711" y="1623"/>
                    <a:pt x="1428" y="1557"/>
                  </a:cubicBezTo>
                  <a:cubicBezTo>
                    <a:pt x="2171" y="1486"/>
                    <a:pt x="2667" y="1408"/>
                    <a:pt x="2667" y="997"/>
                  </a:cubicBezTo>
                  <a:cubicBezTo>
                    <a:pt x="2667" y="377"/>
                    <a:pt x="2080" y="234"/>
                    <a:pt x="1584" y="234"/>
                  </a:cubicBezTo>
                  <a:cubicBezTo>
                    <a:pt x="971" y="234"/>
                    <a:pt x="568" y="489"/>
                    <a:pt x="424" y="945"/>
                  </a:cubicBezTo>
                  <a:lnTo>
                    <a:pt x="176" y="945"/>
                  </a:lnTo>
                  <a:cubicBezTo>
                    <a:pt x="326" y="345"/>
                    <a:pt x="827" y="0"/>
                    <a:pt x="1584" y="0"/>
                  </a:cubicBezTo>
                  <a:cubicBezTo>
                    <a:pt x="2426" y="0"/>
                    <a:pt x="2909" y="364"/>
                    <a:pt x="2909" y="997"/>
                  </a:cubicBezTo>
                  <a:close/>
                  <a:moveTo>
                    <a:pt x="260" y="2555"/>
                  </a:moveTo>
                  <a:cubicBezTo>
                    <a:pt x="260" y="3109"/>
                    <a:pt x="973" y="3259"/>
                    <a:pt x="1328" y="3260"/>
                  </a:cubicBezTo>
                  <a:cubicBezTo>
                    <a:pt x="2076" y="3260"/>
                    <a:pt x="2667" y="3071"/>
                    <a:pt x="2667" y="2243"/>
                  </a:cubicBezTo>
                  <a:lnTo>
                    <a:pt x="2667" y="1453"/>
                  </a:lnTo>
                  <a:cubicBezTo>
                    <a:pt x="2406" y="1694"/>
                    <a:pt x="1918" y="1740"/>
                    <a:pt x="1454" y="1779"/>
                  </a:cubicBezTo>
                  <a:cubicBezTo>
                    <a:pt x="593" y="1863"/>
                    <a:pt x="260" y="2092"/>
                    <a:pt x="260" y="2555"/>
                  </a:cubicBezTo>
                  <a:close/>
                </a:path>
              </a:pathLst>
            </a:custGeom>
            <a:solidFill>
              <a:srgbClr val="7A6E6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Century Gothic" panose="020B0502020202020204" pitchFamily="34" charset="0"/>
              </a:endParaRPr>
            </a:p>
          </p:txBody>
        </p:sp>
        <p:sp>
          <p:nvSpPr>
            <p:cNvPr id="27" name="Freeform 8">
              <a:extLst>
                <a:ext uri="{FF2B5EF4-FFF2-40B4-BE49-F238E27FC236}">
                  <a16:creationId xmlns:a16="http://schemas.microsoft.com/office/drawing/2014/main" id="{58768090-9B0C-3F48-9A27-5227E0D7BD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8088" y="3271838"/>
              <a:ext cx="577850" cy="1233487"/>
            </a:xfrm>
            <a:custGeom>
              <a:avLst/>
              <a:gdLst>
                <a:gd name="T0" fmla="*/ 1603 w 1604"/>
                <a:gd name="T1" fmla="*/ 229 h 3425"/>
                <a:gd name="T2" fmla="*/ 1450 w 1604"/>
                <a:gd name="T3" fmla="*/ 219 h 3425"/>
                <a:gd name="T4" fmla="*/ 241 w 1604"/>
                <a:gd name="T5" fmla="*/ 1401 h 3425"/>
                <a:gd name="T6" fmla="*/ 241 w 1604"/>
                <a:gd name="T7" fmla="*/ 3424 h 3425"/>
                <a:gd name="T8" fmla="*/ 0 w 1604"/>
                <a:gd name="T9" fmla="*/ 3424 h 3425"/>
                <a:gd name="T10" fmla="*/ 0 w 1604"/>
                <a:gd name="T11" fmla="*/ 1403 h 3425"/>
                <a:gd name="T12" fmla="*/ 1420 w 1604"/>
                <a:gd name="T13" fmla="*/ 0 h 3425"/>
                <a:gd name="T14" fmla="*/ 1603 w 1604"/>
                <a:gd name="T15" fmla="*/ 12 h 3425"/>
                <a:gd name="T16" fmla="*/ 1603 w 1604"/>
                <a:gd name="T17" fmla="*/ 229 h 34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04" h="3425">
                  <a:moveTo>
                    <a:pt x="1603" y="229"/>
                  </a:moveTo>
                  <a:cubicBezTo>
                    <a:pt x="1553" y="223"/>
                    <a:pt x="1502" y="219"/>
                    <a:pt x="1450" y="219"/>
                  </a:cubicBezTo>
                  <a:cubicBezTo>
                    <a:pt x="783" y="219"/>
                    <a:pt x="241" y="653"/>
                    <a:pt x="241" y="1401"/>
                  </a:cubicBezTo>
                  <a:lnTo>
                    <a:pt x="241" y="3424"/>
                  </a:lnTo>
                  <a:lnTo>
                    <a:pt x="0" y="3424"/>
                  </a:lnTo>
                  <a:lnTo>
                    <a:pt x="0" y="1403"/>
                  </a:lnTo>
                  <a:cubicBezTo>
                    <a:pt x="0" y="525"/>
                    <a:pt x="636" y="0"/>
                    <a:pt x="1420" y="0"/>
                  </a:cubicBezTo>
                  <a:cubicBezTo>
                    <a:pt x="1480" y="0"/>
                    <a:pt x="1544" y="5"/>
                    <a:pt x="1603" y="12"/>
                  </a:cubicBezTo>
                  <a:lnTo>
                    <a:pt x="1603" y="229"/>
                  </a:lnTo>
                </a:path>
              </a:pathLst>
            </a:custGeom>
            <a:solidFill>
              <a:srgbClr val="7A6E6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Century Gothic" panose="020B0502020202020204" pitchFamily="34" charset="0"/>
              </a:endParaRPr>
            </a:p>
          </p:txBody>
        </p:sp>
        <p:sp>
          <p:nvSpPr>
            <p:cNvPr id="28" name="Freeform 9">
              <a:extLst>
                <a:ext uri="{FF2B5EF4-FFF2-40B4-BE49-F238E27FC236}">
                  <a16:creationId xmlns:a16="http://schemas.microsoft.com/office/drawing/2014/main" id="{F8D85403-2202-3347-B91B-F38D1653AA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638" y="3300413"/>
              <a:ext cx="1081087" cy="1233487"/>
            </a:xfrm>
            <a:custGeom>
              <a:avLst/>
              <a:gdLst>
                <a:gd name="T0" fmla="*/ 1500 w 3001"/>
                <a:gd name="T1" fmla="*/ 3425 h 3426"/>
                <a:gd name="T2" fmla="*/ 1251 w 3001"/>
                <a:gd name="T3" fmla="*/ 3268 h 3426"/>
                <a:gd name="T4" fmla="*/ 0 w 3001"/>
                <a:gd name="T5" fmla="*/ 2 h 3426"/>
                <a:gd name="T6" fmla="*/ 261 w 3001"/>
                <a:gd name="T7" fmla="*/ 2 h 3426"/>
                <a:gd name="T8" fmla="*/ 1458 w 3001"/>
                <a:gd name="T9" fmla="*/ 3131 h 3426"/>
                <a:gd name="T10" fmla="*/ 1501 w 3001"/>
                <a:gd name="T11" fmla="*/ 3156 h 3426"/>
                <a:gd name="T12" fmla="*/ 1501 w 3001"/>
                <a:gd name="T13" fmla="*/ 3156 h 3426"/>
                <a:gd name="T14" fmla="*/ 1545 w 3001"/>
                <a:gd name="T15" fmla="*/ 3131 h 3426"/>
                <a:gd name="T16" fmla="*/ 2740 w 3001"/>
                <a:gd name="T17" fmla="*/ 0 h 3426"/>
                <a:gd name="T18" fmla="*/ 3000 w 3001"/>
                <a:gd name="T19" fmla="*/ 0 h 3426"/>
                <a:gd name="T20" fmla="*/ 1750 w 3001"/>
                <a:gd name="T21" fmla="*/ 3267 h 3426"/>
                <a:gd name="T22" fmla="*/ 1500 w 3001"/>
                <a:gd name="T23" fmla="*/ 3425 h 3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001" h="3426">
                  <a:moveTo>
                    <a:pt x="1500" y="3425"/>
                  </a:moveTo>
                  <a:cubicBezTo>
                    <a:pt x="1393" y="3425"/>
                    <a:pt x="1293" y="3368"/>
                    <a:pt x="1251" y="3268"/>
                  </a:cubicBezTo>
                  <a:lnTo>
                    <a:pt x="0" y="2"/>
                  </a:lnTo>
                  <a:lnTo>
                    <a:pt x="261" y="2"/>
                  </a:lnTo>
                  <a:lnTo>
                    <a:pt x="1458" y="3131"/>
                  </a:lnTo>
                  <a:cubicBezTo>
                    <a:pt x="1463" y="3148"/>
                    <a:pt x="1483" y="3156"/>
                    <a:pt x="1501" y="3156"/>
                  </a:cubicBezTo>
                  <a:lnTo>
                    <a:pt x="1501" y="3156"/>
                  </a:lnTo>
                  <a:cubicBezTo>
                    <a:pt x="1519" y="3156"/>
                    <a:pt x="1539" y="3148"/>
                    <a:pt x="1545" y="3131"/>
                  </a:cubicBezTo>
                  <a:lnTo>
                    <a:pt x="2740" y="0"/>
                  </a:lnTo>
                  <a:lnTo>
                    <a:pt x="3000" y="0"/>
                  </a:lnTo>
                  <a:lnTo>
                    <a:pt x="1750" y="3267"/>
                  </a:lnTo>
                  <a:cubicBezTo>
                    <a:pt x="1707" y="3368"/>
                    <a:pt x="1608" y="3425"/>
                    <a:pt x="1500" y="3425"/>
                  </a:cubicBezTo>
                </a:path>
              </a:pathLst>
            </a:custGeom>
            <a:solidFill>
              <a:srgbClr val="7A6E6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Century Gothic" panose="020B0502020202020204" pitchFamily="34" charset="0"/>
              </a:endParaRPr>
            </a:p>
          </p:txBody>
        </p:sp>
        <p:sp>
          <p:nvSpPr>
            <p:cNvPr id="29" name="Freeform 10">
              <a:extLst>
                <a:ext uri="{FF2B5EF4-FFF2-40B4-BE49-F238E27FC236}">
                  <a16:creationId xmlns:a16="http://schemas.microsoft.com/office/drawing/2014/main" id="{7DC187C9-078D-414F-BBC7-40A574BA62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78938" y="4394200"/>
              <a:ext cx="204787" cy="204788"/>
            </a:xfrm>
            <a:custGeom>
              <a:avLst/>
              <a:gdLst>
                <a:gd name="T0" fmla="*/ 286 w 571"/>
                <a:gd name="T1" fmla="*/ 0 h 568"/>
                <a:gd name="T2" fmla="*/ 570 w 571"/>
                <a:gd name="T3" fmla="*/ 282 h 568"/>
                <a:gd name="T4" fmla="*/ 286 w 571"/>
                <a:gd name="T5" fmla="*/ 567 h 568"/>
                <a:gd name="T6" fmla="*/ 0 w 571"/>
                <a:gd name="T7" fmla="*/ 282 h 568"/>
                <a:gd name="T8" fmla="*/ 286 w 571"/>
                <a:gd name="T9" fmla="*/ 0 h 568"/>
                <a:gd name="T10" fmla="*/ 286 w 571"/>
                <a:gd name="T11" fmla="*/ 525 h 568"/>
                <a:gd name="T12" fmla="*/ 518 w 571"/>
                <a:gd name="T13" fmla="*/ 282 h 568"/>
                <a:gd name="T14" fmla="*/ 286 w 571"/>
                <a:gd name="T15" fmla="*/ 42 h 568"/>
                <a:gd name="T16" fmla="*/ 52 w 571"/>
                <a:gd name="T17" fmla="*/ 282 h 568"/>
                <a:gd name="T18" fmla="*/ 286 w 571"/>
                <a:gd name="T19" fmla="*/ 525 h 568"/>
                <a:gd name="T20" fmla="*/ 304 w 571"/>
                <a:gd name="T21" fmla="*/ 118 h 568"/>
                <a:gd name="T22" fmla="*/ 420 w 571"/>
                <a:gd name="T23" fmla="*/ 213 h 568"/>
                <a:gd name="T24" fmla="*/ 334 w 571"/>
                <a:gd name="T25" fmla="*/ 304 h 568"/>
                <a:gd name="T26" fmla="*/ 429 w 571"/>
                <a:gd name="T27" fmla="*/ 449 h 568"/>
                <a:gd name="T28" fmla="*/ 374 w 571"/>
                <a:gd name="T29" fmla="*/ 449 h 568"/>
                <a:gd name="T30" fmla="*/ 283 w 571"/>
                <a:gd name="T31" fmla="*/ 307 h 568"/>
                <a:gd name="T32" fmla="*/ 229 w 571"/>
                <a:gd name="T33" fmla="*/ 307 h 568"/>
                <a:gd name="T34" fmla="*/ 229 w 571"/>
                <a:gd name="T35" fmla="*/ 449 h 568"/>
                <a:gd name="T36" fmla="*/ 177 w 571"/>
                <a:gd name="T37" fmla="*/ 449 h 568"/>
                <a:gd name="T38" fmla="*/ 177 w 571"/>
                <a:gd name="T39" fmla="*/ 118 h 568"/>
                <a:gd name="T40" fmla="*/ 304 w 571"/>
                <a:gd name="T41" fmla="*/ 118 h 568"/>
                <a:gd name="T42" fmla="*/ 226 w 571"/>
                <a:gd name="T43" fmla="*/ 265 h 568"/>
                <a:gd name="T44" fmla="*/ 280 w 571"/>
                <a:gd name="T45" fmla="*/ 265 h 568"/>
                <a:gd name="T46" fmla="*/ 367 w 571"/>
                <a:gd name="T47" fmla="*/ 210 h 568"/>
                <a:gd name="T48" fmla="*/ 294 w 571"/>
                <a:gd name="T49" fmla="*/ 160 h 568"/>
                <a:gd name="T50" fmla="*/ 226 w 571"/>
                <a:gd name="T51" fmla="*/ 160 h 568"/>
                <a:gd name="T52" fmla="*/ 226 w 571"/>
                <a:gd name="T53" fmla="*/ 265 h 5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71" h="568">
                  <a:moveTo>
                    <a:pt x="286" y="0"/>
                  </a:moveTo>
                  <a:cubicBezTo>
                    <a:pt x="440" y="0"/>
                    <a:pt x="570" y="122"/>
                    <a:pt x="570" y="282"/>
                  </a:cubicBezTo>
                  <a:cubicBezTo>
                    <a:pt x="570" y="444"/>
                    <a:pt x="441" y="567"/>
                    <a:pt x="286" y="567"/>
                  </a:cubicBezTo>
                  <a:cubicBezTo>
                    <a:pt x="131" y="567"/>
                    <a:pt x="0" y="445"/>
                    <a:pt x="0" y="282"/>
                  </a:cubicBezTo>
                  <a:cubicBezTo>
                    <a:pt x="0" y="122"/>
                    <a:pt x="131" y="0"/>
                    <a:pt x="286" y="0"/>
                  </a:cubicBezTo>
                  <a:close/>
                  <a:moveTo>
                    <a:pt x="286" y="525"/>
                  </a:moveTo>
                  <a:cubicBezTo>
                    <a:pt x="418" y="525"/>
                    <a:pt x="518" y="420"/>
                    <a:pt x="518" y="282"/>
                  </a:cubicBezTo>
                  <a:cubicBezTo>
                    <a:pt x="518" y="146"/>
                    <a:pt x="416" y="42"/>
                    <a:pt x="286" y="42"/>
                  </a:cubicBezTo>
                  <a:cubicBezTo>
                    <a:pt x="153" y="42"/>
                    <a:pt x="52" y="147"/>
                    <a:pt x="52" y="282"/>
                  </a:cubicBezTo>
                  <a:cubicBezTo>
                    <a:pt x="51" y="420"/>
                    <a:pt x="153" y="525"/>
                    <a:pt x="286" y="525"/>
                  </a:cubicBezTo>
                  <a:close/>
                  <a:moveTo>
                    <a:pt x="304" y="118"/>
                  </a:moveTo>
                  <a:cubicBezTo>
                    <a:pt x="383" y="118"/>
                    <a:pt x="420" y="149"/>
                    <a:pt x="420" y="213"/>
                  </a:cubicBezTo>
                  <a:cubicBezTo>
                    <a:pt x="420" y="273"/>
                    <a:pt x="383" y="298"/>
                    <a:pt x="334" y="304"/>
                  </a:cubicBezTo>
                  <a:lnTo>
                    <a:pt x="429" y="449"/>
                  </a:lnTo>
                  <a:lnTo>
                    <a:pt x="374" y="449"/>
                  </a:lnTo>
                  <a:lnTo>
                    <a:pt x="283" y="307"/>
                  </a:lnTo>
                  <a:lnTo>
                    <a:pt x="229" y="307"/>
                  </a:lnTo>
                  <a:lnTo>
                    <a:pt x="229" y="449"/>
                  </a:lnTo>
                  <a:lnTo>
                    <a:pt x="177" y="449"/>
                  </a:lnTo>
                  <a:lnTo>
                    <a:pt x="177" y="118"/>
                  </a:lnTo>
                  <a:lnTo>
                    <a:pt x="304" y="118"/>
                  </a:lnTo>
                  <a:close/>
                  <a:moveTo>
                    <a:pt x="226" y="265"/>
                  </a:moveTo>
                  <a:lnTo>
                    <a:pt x="280" y="265"/>
                  </a:lnTo>
                  <a:cubicBezTo>
                    <a:pt x="325" y="265"/>
                    <a:pt x="367" y="262"/>
                    <a:pt x="367" y="210"/>
                  </a:cubicBezTo>
                  <a:cubicBezTo>
                    <a:pt x="367" y="167"/>
                    <a:pt x="329" y="160"/>
                    <a:pt x="294" y="160"/>
                  </a:cubicBezTo>
                  <a:lnTo>
                    <a:pt x="226" y="160"/>
                  </a:lnTo>
                  <a:lnTo>
                    <a:pt x="226" y="265"/>
                  </a:lnTo>
                  <a:close/>
                </a:path>
              </a:pathLst>
            </a:custGeom>
            <a:solidFill>
              <a:srgbClr val="7A6E6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Century Gothic" panose="020B0502020202020204" pitchFamily="34" charset="0"/>
              </a:endParaRPr>
            </a:p>
          </p:txBody>
        </p:sp>
      </p:grp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45386AC1-D8AF-9C4F-A1A9-256B1B46E5B7}"/>
              </a:ext>
            </a:extLst>
          </p:cNvPr>
          <p:cNvSpPr txBox="1">
            <a:spLocks/>
          </p:cNvSpPr>
          <p:nvPr userDrawn="1"/>
        </p:nvSpPr>
        <p:spPr>
          <a:xfrm>
            <a:off x="4572000" y="1916352"/>
            <a:ext cx="3948799" cy="761747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5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7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90000"/>
              </a:lnSpc>
              <a:buFont typeface="Arial" panose="020B0604020202020204" pitchFamily="34" charset="0"/>
              <a:buNone/>
            </a:pPr>
            <a:r>
              <a:rPr lang="en-US" sz="5500" dirty="0">
                <a:solidFill>
                  <a:schemeClr val="tx2"/>
                </a:solidFill>
                <a:latin typeface="+mj-lt"/>
                <a:ea typeface="Helvetica Neue Thin" panose="020B0403020202020204" pitchFamily="34" charset="0"/>
              </a:rPr>
              <a:t>Thank You!</a:t>
            </a:r>
          </a:p>
        </p:txBody>
      </p:sp>
      <p:sp>
        <p:nvSpPr>
          <p:cNvPr id="32" name="Subtitle 2">
            <a:extLst>
              <a:ext uri="{FF2B5EF4-FFF2-40B4-BE49-F238E27FC236}">
                <a16:creationId xmlns:a16="http://schemas.microsoft.com/office/drawing/2014/main" id="{61ED06E3-9BC8-FC47-8C90-1F7D68E7F26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571999" y="2928854"/>
            <a:ext cx="3948800" cy="279757"/>
          </a:xfr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Aft>
                <a:spcPts val="0"/>
              </a:spcAft>
              <a:buNone/>
              <a:defRPr sz="1800" b="1" cap="none" spc="0" baseline="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err="1"/>
              <a:t>info@vocera.com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224498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Slide T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4E6F9849-53C1-7B44-BA2C-FC762AB0ECA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flipH="1">
            <a:off x="-1768632" y="0"/>
            <a:ext cx="9144000" cy="5143500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0AA71683-18BC-964D-8246-3EEC9F18AE73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6786191" y="4165088"/>
            <a:ext cx="1734608" cy="277581"/>
            <a:chOff x="20638" y="2986088"/>
            <a:chExt cx="10079037" cy="1612900"/>
          </a:xfrm>
        </p:grpSpPr>
        <p:sp>
          <p:nvSpPr>
            <p:cNvPr id="4" name="Freeform 1">
              <a:extLst>
                <a:ext uri="{FF2B5EF4-FFF2-40B4-BE49-F238E27FC236}">
                  <a16:creationId xmlns:a16="http://schemas.microsoft.com/office/drawing/2014/main" id="{A67B0A5E-953F-7443-A188-89454188FC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16700" y="2986088"/>
              <a:ext cx="1741488" cy="1606550"/>
            </a:xfrm>
            <a:custGeom>
              <a:avLst/>
              <a:gdLst>
                <a:gd name="T0" fmla="*/ 4726 w 4839"/>
                <a:gd name="T1" fmla="*/ 3722 h 4462"/>
                <a:gd name="T2" fmla="*/ 3659 w 4839"/>
                <a:gd name="T3" fmla="*/ 4461 h 4462"/>
                <a:gd name="T4" fmla="*/ 3520 w 4839"/>
                <a:gd name="T5" fmla="*/ 4461 h 4462"/>
                <a:gd name="T6" fmla="*/ 2405 w 4839"/>
                <a:gd name="T7" fmla="*/ 3746 h 4462"/>
                <a:gd name="T8" fmla="*/ 1142 w 4839"/>
                <a:gd name="T9" fmla="*/ 853 h 4462"/>
                <a:gd name="T10" fmla="*/ 142 w 4839"/>
                <a:gd name="T11" fmla="*/ 138 h 4462"/>
                <a:gd name="T12" fmla="*/ 19 w 4839"/>
                <a:gd name="T13" fmla="*/ 129 h 4462"/>
                <a:gd name="T14" fmla="*/ 0 w 4839"/>
                <a:gd name="T15" fmla="*/ 0 h 4462"/>
                <a:gd name="T16" fmla="*/ 2591 w 4839"/>
                <a:gd name="T17" fmla="*/ 0 h 4462"/>
                <a:gd name="T18" fmla="*/ 3652 w 4839"/>
                <a:gd name="T19" fmla="*/ 738 h 4462"/>
                <a:gd name="T20" fmla="*/ 4838 w 4839"/>
                <a:gd name="T21" fmla="*/ 3464 h 4462"/>
                <a:gd name="T22" fmla="*/ 4726 w 4839"/>
                <a:gd name="T23" fmla="*/ 3722 h 4462"/>
                <a:gd name="T24" fmla="*/ 4726 w 4839"/>
                <a:gd name="T25" fmla="*/ 3722 h 4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839" h="4462">
                  <a:moveTo>
                    <a:pt x="4726" y="3722"/>
                  </a:moveTo>
                  <a:cubicBezTo>
                    <a:pt x="4513" y="4202"/>
                    <a:pt x="4066" y="4459"/>
                    <a:pt x="3659" y="4461"/>
                  </a:cubicBezTo>
                  <a:lnTo>
                    <a:pt x="3520" y="4461"/>
                  </a:lnTo>
                  <a:cubicBezTo>
                    <a:pt x="3046" y="4461"/>
                    <a:pt x="2577" y="4140"/>
                    <a:pt x="2405" y="3746"/>
                  </a:cubicBezTo>
                  <a:lnTo>
                    <a:pt x="1142" y="853"/>
                  </a:lnTo>
                  <a:cubicBezTo>
                    <a:pt x="963" y="420"/>
                    <a:pt x="578" y="163"/>
                    <a:pt x="142" y="138"/>
                  </a:cubicBezTo>
                  <a:lnTo>
                    <a:pt x="19" y="129"/>
                  </a:lnTo>
                  <a:lnTo>
                    <a:pt x="0" y="0"/>
                  </a:lnTo>
                  <a:lnTo>
                    <a:pt x="2591" y="0"/>
                  </a:lnTo>
                  <a:cubicBezTo>
                    <a:pt x="3021" y="0"/>
                    <a:pt x="3474" y="331"/>
                    <a:pt x="3652" y="738"/>
                  </a:cubicBezTo>
                  <a:lnTo>
                    <a:pt x="4838" y="3464"/>
                  </a:lnTo>
                  <a:lnTo>
                    <a:pt x="4726" y="3722"/>
                  </a:lnTo>
                  <a:lnTo>
                    <a:pt x="4726" y="3722"/>
                  </a:lnTo>
                </a:path>
              </a:pathLst>
            </a:custGeom>
            <a:solidFill>
              <a:srgbClr val="00899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Century Gothic" panose="020B0502020202020204" pitchFamily="34" charset="0"/>
              </a:endParaRPr>
            </a:p>
          </p:txBody>
        </p:sp>
        <p:sp>
          <p:nvSpPr>
            <p:cNvPr id="5" name="Freeform 2">
              <a:extLst>
                <a:ext uri="{FF2B5EF4-FFF2-40B4-BE49-F238E27FC236}">
                  <a16:creationId xmlns:a16="http://schemas.microsoft.com/office/drawing/2014/main" id="{F9FDB8A7-6674-9447-B575-FB5199B6F3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32738" y="4233863"/>
              <a:ext cx="849312" cy="358775"/>
            </a:xfrm>
            <a:custGeom>
              <a:avLst/>
              <a:gdLst>
                <a:gd name="T0" fmla="*/ 1291 w 2359"/>
                <a:gd name="T1" fmla="*/ 258 h 996"/>
                <a:gd name="T2" fmla="*/ 2358 w 2359"/>
                <a:gd name="T3" fmla="*/ 995 h 996"/>
                <a:gd name="T4" fmla="*/ 0 w 2359"/>
                <a:gd name="T5" fmla="*/ 995 h 996"/>
                <a:gd name="T6" fmla="*/ 1067 w 2359"/>
                <a:gd name="T7" fmla="*/ 258 h 996"/>
                <a:gd name="T8" fmla="*/ 1067 w 2359"/>
                <a:gd name="T9" fmla="*/ 258 h 996"/>
                <a:gd name="T10" fmla="*/ 1179 w 2359"/>
                <a:gd name="T11" fmla="*/ 0 h 996"/>
                <a:gd name="T12" fmla="*/ 1291 w 2359"/>
                <a:gd name="T13" fmla="*/ 258 h 996"/>
                <a:gd name="T14" fmla="*/ 1291 w 2359"/>
                <a:gd name="T15" fmla="*/ 258 h 9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59" h="996">
                  <a:moveTo>
                    <a:pt x="1291" y="258"/>
                  </a:moveTo>
                  <a:cubicBezTo>
                    <a:pt x="1502" y="738"/>
                    <a:pt x="1949" y="995"/>
                    <a:pt x="2358" y="995"/>
                  </a:cubicBezTo>
                  <a:lnTo>
                    <a:pt x="0" y="995"/>
                  </a:lnTo>
                  <a:cubicBezTo>
                    <a:pt x="407" y="995"/>
                    <a:pt x="855" y="738"/>
                    <a:pt x="1067" y="258"/>
                  </a:cubicBezTo>
                  <a:lnTo>
                    <a:pt x="1067" y="258"/>
                  </a:lnTo>
                  <a:lnTo>
                    <a:pt x="1179" y="0"/>
                  </a:lnTo>
                  <a:lnTo>
                    <a:pt x="1291" y="258"/>
                  </a:lnTo>
                  <a:lnTo>
                    <a:pt x="1291" y="258"/>
                  </a:lnTo>
                </a:path>
              </a:pathLst>
            </a:custGeom>
            <a:solidFill>
              <a:srgbClr val="7A6E6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Century Gothic" panose="020B0502020202020204" pitchFamily="34" charset="0"/>
              </a:endParaRPr>
            </a:p>
          </p:txBody>
        </p:sp>
        <p:sp>
          <p:nvSpPr>
            <p:cNvPr id="6" name="Freeform 3">
              <a:extLst>
                <a:ext uri="{FF2B5EF4-FFF2-40B4-BE49-F238E27FC236}">
                  <a16:creationId xmlns:a16="http://schemas.microsoft.com/office/drawing/2014/main" id="{5508CE37-7621-3441-A2C8-C0AD6EED77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56600" y="2986088"/>
              <a:ext cx="1743075" cy="1606550"/>
            </a:xfrm>
            <a:custGeom>
              <a:avLst/>
              <a:gdLst>
                <a:gd name="T0" fmla="*/ 2247 w 4840"/>
                <a:gd name="T1" fmla="*/ 1 h 4461"/>
                <a:gd name="T2" fmla="*/ 2247 w 4840"/>
                <a:gd name="T3" fmla="*/ 0 h 4461"/>
                <a:gd name="T4" fmla="*/ 4839 w 4840"/>
                <a:gd name="T5" fmla="*/ 0 h 4461"/>
                <a:gd name="T6" fmla="*/ 4819 w 4840"/>
                <a:gd name="T7" fmla="*/ 129 h 4461"/>
                <a:gd name="T8" fmla="*/ 4696 w 4840"/>
                <a:gd name="T9" fmla="*/ 137 h 4461"/>
                <a:gd name="T10" fmla="*/ 3696 w 4840"/>
                <a:gd name="T11" fmla="*/ 852 h 4461"/>
                <a:gd name="T12" fmla="*/ 2433 w 4840"/>
                <a:gd name="T13" fmla="*/ 3745 h 4461"/>
                <a:gd name="T14" fmla="*/ 1318 w 4840"/>
                <a:gd name="T15" fmla="*/ 4460 h 4461"/>
                <a:gd name="T16" fmla="*/ 1179 w 4840"/>
                <a:gd name="T17" fmla="*/ 4460 h 4461"/>
                <a:gd name="T18" fmla="*/ 112 w 4840"/>
                <a:gd name="T19" fmla="*/ 3723 h 4461"/>
                <a:gd name="T20" fmla="*/ 112 w 4840"/>
                <a:gd name="T21" fmla="*/ 3723 h 4461"/>
                <a:gd name="T22" fmla="*/ 0 w 4840"/>
                <a:gd name="T23" fmla="*/ 3465 h 4461"/>
                <a:gd name="T24" fmla="*/ 1186 w 4840"/>
                <a:gd name="T25" fmla="*/ 739 h 4461"/>
                <a:gd name="T26" fmla="*/ 2247 w 4840"/>
                <a:gd name="T27" fmla="*/ 1 h 44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40" h="4461">
                  <a:moveTo>
                    <a:pt x="2247" y="1"/>
                  </a:moveTo>
                  <a:lnTo>
                    <a:pt x="2247" y="0"/>
                  </a:lnTo>
                  <a:lnTo>
                    <a:pt x="4839" y="0"/>
                  </a:lnTo>
                  <a:lnTo>
                    <a:pt x="4819" y="129"/>
                  </a:lnTo>
                  <a:lnTo>
                    <a:pt x="4696" y="137"/>
                  </a:lnTo>
                  <a:cubicBezTo>
                    <a:pt x="4260" y="161"/>
                    <a:pt x="3875" y="420"/>
                    <a:pt x="3696" y="852"/>
                  </a:cubicBezTo>
                  <a:lnTo>
                    <a:pt x="2433" y="3745"/>
                  </a:lnTo>
                  <a:cubicBezTo>
                    <a:pt x="2261" y="4140"/>
                    <a:pt x="1792" y="4460"/>
                    <a:pt x="1318" y="4460"/>
                  </a:cubicBezTo>
                  <a:lnTo>
                    <a:pt x="1179" y="4460"/>
                  </a:lnTo>
                  <a:cubicBezTo>
                    <a:pt x="770" y="4460"/>
                    <a:pt x="324" y="4203"/>
                    <a:pt x="112" y="3723"/>
                  </a:cubicBezTo>
                  <a:lnTo>
                    <a:pt x="112" y="3723"/>
                  </a:lnTo>
                  <a:lnTo>
                    <a:pt x="0" y="3465"/>
                  </a:lnTo>
                  <a:lnTo>
                    <a:pt x="1186" y="739"/>
                  </a:lnTo>
                  <a:cubicBezTo>
                    <a:pt x="1365" y="332"/>
                    <a:pt x="1819" y="1"/>
                    <a:pt x="2247" y="1"/>
                  </a:cubicBezTo>
                </a:path>
              </a:pathLst>
            </a:custGeom>
            <a:solidFill>
              <a:srgbClr val="EBA9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Century Gothic" panose="020B0502020202020204" pitchFamily="34" charset="0"/>
              </a:endParaRPr>
            </a:p>
          </p:txBody>
        </p:sp>
        <p:sp>
          <p:nvSpPr>
            <p:cNvPr id="7" name="Freeform 4">
              <a:extLst>
                <a:ext uri="{FF2B5EF4-FFF2-40B4-BE49-F238E27FC236}">
                  <a16:creationId xmlns:a16="http://schemas.microsoft.com/office/drawing/2014/main" id="{BECDBA27-61FE-354B-A6B8-77D036748D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7275" y="3270250"/>
              <a:ext cx="1204913" cy="1262063"/>
            </a:xfrm>
            <a:custGeom>
              <a:avLst/>
              <a:gdLst>
                <a:gd name="T0" fmla="*/ 3345 w 3346"/>
                <a:gd name="T1" fmla="*/ 1765 h 3507"/>
                <a:gd name="T2" fmla="*/ 1669 w 3346"/>
                <a:gd name="T3" fmla="*/ 3506 h 3507"/>
                <a:gd name="T4" fmla="*/ 0 w 3346"/>
                <a:gd name="T5" fmla="*/ 1765 h 3507"/>
                <a:gd name="T6" fmla="*/ 1669 w 3346"/>
                <a:gd name="T7" fmla="*/ 0 h 3507"/>
                <a:gd name="T8" fmla="*/ 3345 w 3346"/>
                <a:gd name="T9" fmla="*/ 1765 h 3507"/>
                <a:gd name="T10" fmla="*/ 3097 w 3346"/>
                <a:gd name="T11" fmla="*/ 1765 h 3507"/>
                <a:gd name="T12" fmla="*/ 1667 w 3346"/>
                <a:gd name="T13" fmla="*/ 227 h 3507"/>
                <a:gd name="T14" fmla="*/ 238 w 3346"/>
                <a:gd name="T15" fmla="*/ 1765 h 3507"/>
                <a:gd name="T16" fmla="*/ 1667 w 3346"/>
                <a:gd name="T17" fmla="*/ 3278 h 3507"/>
                <a:gd name="T18" fmla="*/ 3097 w 3346"/>
                <a:gd name="T19" fmla="*/ 1765 h 3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346" h="3507">
                  <a:moveTo>
                    <a:pt x="3345" y="1765"/>
                  </a:moveTo>
                  <a:cubicBezTo>
                    <a:pt x="3345" y="2726"/>
                    <a:pt x="2591" y="3506"/>
                    <a:pt x="1669" y="3506"/>
                  </a:cubicBezTo>
                  <a:cubicBezTo>
                    <a:pt x="753" y="3506"/>
                    <a:pt x="0" y="2726"/>
                    <a:pt x="0" y="1765"/>
                  </a:cubicBezTo>
                  <a:cubicBezTo>
                    <a:pt x="0" y="792"/>
                    <a:pt x="753" y="0"/>
                    <a:pt x="1669" y="0"/>
                  </a:cubicBezTo>
                  <a:cubicBezTo>
                    <a:pt x="2590" y="1"/>
                    <a:pt x="3345" y="793"/>
                    <a:pt x="3345" y="1765"/>
                  </a:cubicBezTo>
                  <a:close/>
                  <a:moveTo>
                    <a:pt x="3097" y="1765"/>
                  </a:moveTo>
                  <a:cubicBezTo>
                    <a:pt x="3097" y="915"/>
                    <a:pt x="2460" y="227"/>
                    <a:pt x="1667" y="227"/>
                  </a:cubicBezTo>
                  <a:cubicBezTo>
                    <a:pt x="882" y="227"/>
                    <a:pt x="238" y="915"/>
                    <a:pt x="238" y="1765"/>
                  </a:cubicBezTo>
                  <a:cubicBezTo>
                    <a:pt x="238" y="2596"/>
                    <a:pt x="881" y="3278"/>
                    <a:pt x="1667" y="3278"/>
                  </a:cubicBezTo>
                  <a:cubicBezTo>
                    <a:pt x="2461" y="3279"/>
                    <a:pt x="3097" y="2596"/>
                    <a:pt x="3097" y="1765"/>
                  </a:cubicBezTo>
                  <a:close/>
                </a:path>
              </a:pathLst>
            </a:custGeom>
            <a:solidFill>
              <a:srgbClr val="7A6E6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Century Gothic" panose="020B0502020202020204" pitchFamily="34" charset="0"/>
              </a:endParaRPr>
            </a:p>
          </p:txBody>
        </p:sp>
        <p:sp>
          <p:nvSpPr>
            <p:cNvPr id="8" name="Freeform 5">
              <a:extLst>
                <a:ext uri="{FF2B5EF4-FFF2-40B4-BE49-F238E27FC236}">
                  <a16:creationId xmlns:a16="http://schemas.microsoft.com/office/drawing/2014/main" id="{13D03673-86EF-2C4E-9F91-AD06E95FC5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84425" y="3270250"/>
              <a:ext cx="1157288" cy="1262063"/>
            </a:xfrm>
            <a:custGeom>
              <a:avLst/>
              <a:gdLst>
                <a:gd name="T0" fmla="*/ 1669 w 3215"/>
                <a:gd name="T1" fmla="*/ 3506 h 3507"/>
                <a:gd name="T2" fmla="*/ 0 w 3215"/>
                <a:gd name="T3" fmla="*/ 1765 h 3507"/>
                <a:gd name="T4" fmla="*/ 1669 w 3215"/>
                <a:gd name="T5" fmla="*/ 0 h 3507"/>
                <a:gd name="T6" fmla="*/ 3214 w 3215"/>
                <a:gd name="T7" fmla="*/ 1117 h 3507"/>
                <a:gd name="T8" fmla="*/ 2954 w 3215"/>
                <a:gd name="T9" fmla="*/ 1117 h 3507"/>
                <a:gd name="T10" fmla="*/ 1668 w 3215"/>
                <a:gd name="T11" fmla="*/ 246 h 3507"/>
                <a:gd name="T12" fmla="*/ 240 w 3215"/>
                <a:gd name="T13" fmla="*/ 1765 h 3507"/>
                <a:gd name="T14" fmla="*/ 1668 w 3215"/>
                <a:gd name="T15" fmla="*/ 3265 h 3507"/>
                <a:gd name="T16" fmla="*/ 2960 w 3215"/>
                <a:gd name="T17" fmla="*/ 2389 h 3507"/>
                <a:gd name="T18" fmla="*/ 3213 w 3215"/>
                <a:gd name="T19" fmla="*/ 2389 h 3507"/>
                <a:gd name="T20" fmla="*/ 1669 w 3215"/>
                <a:gd name="T21" fmla="*/ 3506 h 3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15" h="3507">
                  <a:moveTo>
                    <a:pt x="1669" y="3506"/>
                  </a:moveTo>
                  <a:cubicBezTo>
                    <a:pt x="746" y="3506"/>
                    <a:pt x="0" y="2726"/>
                    <a:pt x="0" y="1765"/>
                  </a:cubicBezTo>
                  <a:cubicBezTo>
                    <a:pt x="0" y="792"/>
                    <a:pt x="748" y="0"/>
                    <a:pt x="1669" y="0"/>
                  </a:cubicBezTo>
                  <a:cubicBezTo>
                    <a:pt x="2409" y="0"/>
                    <a:pt x="2988" y="441"/>
                    <a:pt x="3214" y="1117"/>
                  </a:cubicBezTo>
                  <a:lnTo>
                    <a:pt x="2954" y="1117"/>
                  </a:lnTo>
                  <a:cubicBezTo>
                    <a:pt x="2740" y="584"/>
                    <a:pt x="2265" y="246"/>
                    <a:pt x="1668" y="246"/>
                  </a:cubicBezTo>
                  <a:cubicBezTo>
                    <a:pt x="882" y="246"/>
                    <a:pt x="240" y="928"/>
                    <a:pt x="240" y="1765"/>
                  </a:cubicBezTo>
                  <a:cubicBezTo>
                    <a:pt x="240" y="2589"/>
                    <a:pt x="882" y="3265"/>
                    <a:pt x="1668" y="3265"/>
                  </a:cubicBezTo>
                  <a:cubicBezTo>
                    <a:pt x="2285" y="3265"/>
                    <a:pt x="2759" y="2928"/>
                    <a:pt x="2960" y="2389"/>
                  </a:cubicBezTo>
                  <a:lnTo>
                    <a:pt x="3213" y="2389"/>
                  </a:lnTo>
                  <a:cubicBezTo>
                    <a:pt x="2993" y="3065"/>
                    <a:pt x="2409" y="3506"/>
                    <a:pt x="1669" y="3506"/>
                  </a:cubicBezTo>
                </a:path>
              </a:pathLst>
            </a:custGeom>
            <a:solidFill>
              <a:srgbClr val="7A6E6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Century Gothic" panose="020B0502020202020204" pitchFamily="34" charset="0"/>
              </a:endParaRPr>
            </a:p>
          </p:txBody>
        </p:sp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2378A2A8-E4AE-1B45-B45B-B5132F0408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56013" y="3270250"/>
              <a:ext cx="1208087" cy="1262063"/>
            </a:xfrm>
            <a:custGeom>
              <a:avLst/>
              <a:gdLst>
                <a:gd name="T0" fmla="*/ 1709 w 3354"/>
                <a:gd name="T1" fmla="*/ 3265 h 3507"/>
                <a:gd name="T2" fmla="*/ 3014 w 3354"/>
                <a:gd name="T3" fmla="*/ 2389 h 3507"/>
                <a:gd name="T4" fmla="*/ 3267 w 3354"/>
                <a:gd name="T5" fmla="*/ 2389 h 3507"/>
                <a:gd name="T6" fmla="*/ 1708 w 3354"/>
                <a:gd name="T7" fmla="*/ 3506 h 3507"/>
                <a:gd name="T8" fmla="*/ 0 w 3354"/>
                <a:gd name="T9" fmla="*/ 1765 h 3507"/>
                <a:gd name="T10" fmla="*/ 1670 w 3354"/>
                <a:gd name="T11" fmla="*/ 0 h 3507"/>
                <a:gd name="T12" fmla="*/ 3340 w 3354"/>
                <a:gd name="T13" fmla="*/ 1752 h 3507"/>
                <a:gd name="T14" fmla="*/ 242 w 3354"/>
                <a:gd name="T15" fmla="*/ 1752 h 3507"/>
                <a:gd name="T16" fmla="*/ 1709 w 3354"/>
                <a:gd name="T17" fmla="*/ 3265 h 3507"/>
                <a:gd name="T18" fmla="*/ 3080 w 3354"/>
                <a:gd name="T19" fmla="*/ 1512 h 3507"/>
                <a:gd name="T20" fmla="*/ 1670 w 3354"/>
                <a:gd name="T21" fmla="*/ 246 h 3507"/>
                <a:gd name="T22" fmla="*/ 267 w 3354"/>
                <a:gd name="T23" fmla="*/ 1512 h 3507"/>
                <a:gd name="T24" fmla="*/ 3080 w 3354"/>
                <a:gd name="T25" fmla="*/ 1512 h 3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54" h="3507">
                  <a:moveTo>
                    <a:pt x="1709" y="3265"/>
                  </a:moveTo>
                  <a:cubicBezTo>
                    <a:pt x="2496" y="3265"/>
                    <a:pt x="2853" y="2830"/>
                    <a:pt x="3014" y="2389"/>
                  </a:cubicBezTo>
                  <a:lnTo>
                    <a:pt x="3267" y="2389"/>
                  </a:lnTo>
                  <a:cubicBezTo>
                    <a:pt x="3034" y="3110"/>
                    <a:pt x="2495" y="3506"/>
                    <a:pt x="1708" y="3506"/>
                  </a:cubicBezTo>
                  <a:cubicBezTo>
                    <a:pt x="753" y="3506"/>
                    <a:pt x="0" y="2739"/>
                    <a:pt x="0" y="1765"/>
                  </a:cubicBezTo>
                  <a:cubicBezTo>
                    <a:pt x="0" y="792"/>
                    <a:pt x="747" y="0"/>
                    <a:pt x="1670" y="0"/>
                  </a:cubicBezTo>
                  <a:cubicBezTo>
                    <a:pt x="2671" y="0"/>
                    <a:pt x="3353" y="908"/>
                    <a:pt x="3340" y="1752"/>
                  </a:cubicBezTo>
                  <a:lnTo>
                    <a:pt x="242" y="1752"/>
                  </a:lnTo>
                  <a:cubicBezTo>
                    <a:pt x="248" y="2623"/>
                    <a:pt x="897" y="3265"/>
                    <a:pt x="1709" y="3265"/>
                  </a:cubicBezTo>
                  <a:close/>
                  <a:moveTo>
                    <a:pt x="3080" y="1512"/>
                  </a:moveTo>
                  <a:cubicBezTo>
                    <a:pt x="2964" y="792"/>
                    <a:pt x="2371" y="246"/>
                    <a:pt x="1670" y="246"/>
                  </a:cubicBezTo>
                  <a:cubicBezTo>
                    <a:pt x="962" y="246"/>
                    <a:pt x="378" y="792"/>
                    <a:pt x="267" y="1512"/>
                  </a:cubicBezTo>
                  <a:lnTo>
                    <a:pt x="3080" y="1512"/>
                  </a:lnTo>
                  <a:close/>
                </a:path>
              </a:pathLst>
            </a:custGeom>
            <a:solidFill>
              <a:srgbClr val="7A6E6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Century Gothic" panose="020B0502020202020204" pitchFamily="34" charset="0"/>
              </a:endParaRPr>
            </a:p>
          </p:txBody>
        </p:sp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FA70A65A-B0AB-3B43-BCDA-62069A72BB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29263" y="3271838"/>
              <a:ext cx="1047750" cy="1262062"/>
            </a:xfrm>
            <a:custGeom>
              <a:avLst/>
              <a:gdLst>
                <a:gd name="T0" fmla="*/ 2909 w 2911"/>
                <a:gd name="T1" fmla="*/ 997 h 3506"/>
                <a:gd name="T2" fmla="*/ 2910 w 2911"/>
                <a:gd name="T3" fmla="*/ 2335 h 3506"/>
                <a:gd name="T4" fmla="*/ 1330 w 2911"/>
                <a:gd name="T5" fmla="*/ 3505 h 3506"/>
                <a:gd name="T6" fmla="*/ 0 w 2911"/>
                <a:gd name="T7" fmla="*/ 2562 h 3506"/>
                <a:gd name="T8" fmla="*/ 1428 w 2911"/>
                <a:gd name="T9" fmla="*/ 1557 h 3506"/>
                <a:gd name="T10" fmla="*/ 2667 w 2911"/>
                <a:gd name="T11" fmla="*/ 997 h 3506"/>
                <a:gd name="T12" fmla="*/ 1584 w 2911"/>
                <a:gd name="T13" fmla="*/ 234 h 3506"/>
                <a:gd name="T14" fmla="*/ 424 w 2911"/>
                <a:gd name="T15" fmla="*/ 945 h 3506"/>
                <a:gd name="T16" fmla="*/ 176 w 2911"/>
                <a:gd name="T17" fmla="*/ 945 h 3506"/>
                <a:gd name="T18" fmla="*/ 1584 w 2911"/>
                <a:gd name="T19" fmla="*/ 0 h 3506"/>
                <a:gd name="T20" fmla="*/ 2909 w 2911"/>
                <a:gd name="T21" fmla="*/ 997 h 3506"/>
                <a:gd name="T22" fmla="*/ 260 w 2911"/>
                <a:gd name="T23" fmla="*/ 2555 h 3506"/>
                <a:gd name="T24" fmla="*/ 1328 w 2911"/>
                <a:gd name="T25" fmla="*/ 3260 h 3506"/>
                <a:gd name="T26" fmla="*/ 2667 w 2911"/>
                <a:gd name="T27" fmla="*/ 2243 h 3506"/>
                <a:gd name="T28" fmla="*/ 2667 w 2911"/>
                <a:gd name="T29" fmla="*/ 1453 h 3506"/>
                <a:gd name="T30" fmla="*/ 1454 w 2911"/>
                <a:gd name="T31" fmla="*/ 1779 h 3506"/>
                <a:gd name="T32" fmla="*/ 260 w 2911"/>
                <a:gd name="T33" fmla="*/ 2555 h 3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911" h="3506">
                  <a:moveTo>
                    <a:pt x="2909" y="997"/>
                  </a:moveTo>
                  <a:cubicBezTo>
                    <a:pt x="2909" y="997"/>
                    <a:pt x="2909" y="1730"/>
                    <a:pt x="2910" y="2335"/>
                  </a:cubicBezTo>
                  <a:cubicBezTo>
                    <a:pt x="2910" y="3264"/>
                    <a:pt x="2153" y="3505"/>
                    <a:pt x="1330" y="3505"/>
                  </a:cubicBezTo>
                  <a:cubicBezTo>
                    <a:pt x="711" y="3505"/>
                    <a:pt x="0" y="3207"/>
                    <a:pt x="0" y="2562"/>
                  </a:cubicBezTo>
                  <a:cubicBezTo>
                    <a:pt x="0" y="1799"/>
                    <a:pt x="711" y="1623"/>
                    <a:pt x="1428" y="1557"/>
                  </a:cubicBezTo>
                  <a:cubicBezTo>
                    <a:pt x="2171" y="1486"/>
                    <a:pt x="2667" y="1408"/>
                    <a:pt x="2667" y="997"/>
                  </a:cubicBezTo>
                  <a:cubicBezTo>
                    <a:pt x="2667" y="377"/>
                    <a:pt x="2080" y="234"/>
                    <a:pt x="1584" y="234"/>
                  </a:cubicBezTo>
                  <a:cubicBezTo>
                    <a:pt x="971" y="234"/>
                    <a:pt x="568" y="489"/>
                    <a:pt x="424" y="945"/>
                  </a:cubicBezTo>
                  <a:lnTo>
                    <a:pt x="176" y="945"/>
                  </a:lnTo>
                  <a:cubicBezTo>
                    <a:pt x="326" y="345"/>
                    <a:pt x="827" y="0"/>
                    <a:pt x="1584" y="0"/>
                  </a:cubicBezTo>
                  <a:cubicBezTo>
                    <a:pt x="2426" y="0"/>
                    <a:pt x="2909" y="364"/>
                    <a:pt x="2909" y="997"/>
                  </a:cubicBezTo>
                  <a:close/>
                  <a:moveTo>
                    <a:pt x="260" y="2555"/>
                  </a:moveTo>
                  <a:cubicBezTo>
                    <a:pt x="260" y="3109"/>
                    <a:pt x="973" y="3259"/>
                    <a:pt x="1328" y="3260"/>
                  </a:cubicBezTo>
                  <a:cubicBezTo>
                    <a:pt x="2076" y="3260"/>
                    <a:pt x="2667" y="3071"/>
                    <a:pt x="2667" y="2243"/>
                  </a:cubicBezTo>
                  <a:lnTo>
                    <a:pt x="2667" y="1453"/>
                  </a:lnTo>
                  <a:cubicBezTo>
                    <a:pt x="2406" y="1694"/>
                    <a:pt x="1918" y="1740"/>
                    <a:pt x="1454" y="1779"/>
                  </a:cubicBezTo>
                  <a:cubicBezTo>
                    <a:pt x="593" y="1863"/>
                    <a:pt x="260" y="2092"/>
                    <a:pt x="260" y="2555"/>
                  </a:cubicBezTo>
                  <a:close/>
                </a:path>
              </a:pathLst>
            </a:custGeom>
            <a:solidFill>
              <a:srgbClr val="7A6E6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Century Gothic" panose="020B0502020202020204" pitchFamily="34" charset="0"/>
              </a:endParaRPr>
            </a:p>
          </p:txBody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88FD365B-37BD-C14E-934F-CCAA8EFA02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8088" y="3271838"/>
              <a:ext cx="577850" cy="1233487"/>
            </a:xfrm>
            <a:custGeom>
              <a:avLst/>
              <a:gdLst>
                <a:gd name="T0" fmla="*/ 1603 w 1604"/>
                <a:gd name="T1" fmla="*/ 229 h 3425"/>
                <a:gd name="T2" fmla="*/ 1450 w 1604"/>
                <a:gd name="T3" fmla="*/ 219 h 3425"/>
                <a:gd name="T4" fmla="*/ 241 w 1604"/>
                <a:gd name="T5" fmla="*/ 1401 h 3425"/>
                <a:gd name="T6" fmla="*/ 241 w 1604"/>
                <a:gd name="T7" fmla="*/ 3424 h 3425"/>
                <a:gd name="T8" fmla="*/ 0 w 1604"/>
                <a:gd name="T9" fmla="*/ 3424 h 3425"/>
                <a:gd name="T10" fmla="*/ 0 w 1604"/>
                <a:gd name="T11" fmla="*/ 1403 h 3425"/>
                <a:gd name="T12" fmla="*/ 1420 w 1604"/>
                <a:gd name="T13" fmla="*/ 0 h 3425"/>
                <a:gd name="T14" fmla="*/ 1603 w 1604"/>
                <a:gd name="T15" fmla="*/ 12 h 3425"/>
                <a:gd name="T16" fmla="*/ 1603 w 1604"/>
                <a:gd name="T17" fmla="*/ 229 h 34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04" h="3425">
                  <a:moveTo>
                    <a:pt x="1603" y="229"/>
                  </a:moveTo>
                  <a:cubicBezTo>
                    <a:pt x="1553" y="223"/>
                    <a:pt x="1502" y="219"/>
                    <a:pt x="1450" y="219"/>
                  </a:cubicBezTo>
                  <a:cubicBezTo>
                    <a:pt x="783" y="219"/>
                    <a:pt x="241" y="653"/>
                    <a:pt x="241" y="1401"/>
                  </a:cubicBezTo>
                  <a:lnTo>
                    <a:pt x="241" y="3424"/>
                  </a:lnTo>
                  <a:lnTo>
                    <a:pt x="0" y="3424"/>
                  </a:lnTo>
                  <a:lnTo>
                    <a:pt x="0" y="1403"/>
                  </a:lnTo>
                  <a:cubicBezTo>
                    <a:pt x="0" y="525"/>
                    <a:pt x="636" y="0"/>
                    <a:pt x="1420" y="0"/>
                  </a:cubicBezTo>
                  <a:cubicBezTo>
                    <a:pt x="1480" y="0"/>
                    <a:pt x="1544" y="5"/>
                    <a:pt x="1603" y="12"/>
                  </a:cubicBezTo>
                  <a:lnTo>
                    <a:pt x="1603" y="229"/>
                  </a:lnTo>
                </a:path>
              </a:pathLst>
            </a:custGeom>
            <a:solidFill>
              <a:srgbClr val="7A6E6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Century Gothic" panose="020B0502020202020204" pitchFamily="34" charset="0"/>
              </a:endParaRPr>
            </a:p>
          </p:txBody>
        </p:sp>
        <p:sp>
          <p:nvSpPr>
            <p:cNvPr id="12" name="Freeform 9">
              <a:extLst>
                <a:ext uri="{FF2B5EF4-FFF2-40B4-BE49-F238E27FC236}">
                  <a16:creationId xmlns:a16="http://schemas.microsoft.com/office/drawing/2014/main" id="{7939F159-FD43-7841-8E28-E648D2147E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638" y="3300413"/>
              <a:ext cx="1081087" cy="1233487"/>
            </a:xfrm>
            <a:custGeom>
              <a:avLst/>
              <a:gdLst>
                <a:gd name="T0" fmla="*/ 1500 w 3001"/>
                <a:gd name="T1" fmla="*/ 3425 h 3426"/>
                <a:gd name="T2" fmla="*/ 1251 w 3001"/>
                <a:gd name="T3" fmla="*/ 3268 h 3426"/>
                <a:gd name="T4" fmla="*/ 0 w 3001"/>
                <a:gd name="T5" fmla="*/ 2 h 3426"/>
                <a:gd name="T6" fmla="*/ 261 w 3001"/>
                <a:gd name="T7" fmla="*/ 2 h 3426"/>
                <a:gd name="T8" fmla="*/ 1458 w 3001"/>
                <a:gd name="T9" fmla="*/ 3131 h 3426"/>
                <a:gd name="T10" fmla="*/ 1501 w 3001"/>
                <a:gd name="T11" fmla="*/ 3156 h 3426"/>
                <a:gd name="T12" fmla="*/ 1501 w 3001"/>
                <a:gd name="T13" fmla="*/ 3156 h 3426"/>
                <a:gd name="T14" fmla="*/ 1545 w 3001"/>
                <a:gd name="T15" fmla="*/ 3131 h 3426"/>
                <a:gd name="T16" fmla="*/ 2740 w 3001"/>
                <a:gd name="T17" fmla="*/ 0 h 3426"/>
                <a:gd name="T18" fmla="*/ 3000 w 3001"/>
                <a:gd name="T19" fmla="*/ 0 h 3426"/>
                <a:gd name="T20" fmla="*/ 1750 w 3001"/>
                <a:gd name="T21" fmla="*/ 3267 h 3426"/>
                <a:gd name="T22" fmla="*/ 1500 w 3001"/>
                <a:gd name="T23" fmla="*/ 3425 h 3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001" h="3426">
                  <a:moveTo>
                    <a:pt x="1500" y="3425"/>
                  </a:moveTo>
                  <a:cubicBezTo>
                    <a:pt x="1393" y="3425"/>
                    <a:pt x="1293" y="3368"/>
                    <a:pt x="1251" y="3268"/>
                  </a:cubicBezTo>
                  <a:lnTo>
                    <a:pt x="0" y="2"/>
                  </a:lnTo>
                  <a:lnTo>
                    <a:pt x="261" y="2"/>
                  </a:lnTo>
                  <a:lnTo>
                    <a:pt x="1458" y="3131"/>
                  </a:lnTo>
                  <a:cubicBezTo>
                    <a:pt x="1463" y="3148"/>
                    <a:pt x="1483" y="3156"/>
                    <a:pt x="1501" y="3156"/>
                  </a:cubicBezTo>
                  <a:lnTo>
                    <a:pt x="1501" y="3156"/>
                  </a:lnTo>
                  <a:cubicBezTo>
                    <a:pt x="1519" y="3156"/>
                    <a:pt x="1539" y="3148"/>
                    <a:pt x="1545" y="3131"/>
                  </a:cubicBezTo>
                  <a:lnTo>
                    <a:pt x="2740" y="0"/>
                  </a:lnTo>
                  <a:lnTo>
                    <a:pt x="3000" y="0"/>
                  </a:lnTo>
                  <a:lnTo>
                    <a:pt x="1750" y="3267"/>
                  </a:lnTo>
                  <a:cubicBezTo>
                    <a:pt x="1707" y="3368"/>
                    <a:pt x="1608" y="3425"/>
                    <a:pt x="1500" y="3425"/>
                  </a:cubicBezTo>
                </a:path>
              </a:pathLst>
            </a:custGeom>
            <a:solidFill>
              <a:srgbClr val="7A6E6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Century Gothic" panose="020B0502020202020204" pitchFamily="34" charset="0"/>
              </a:endParaRPr>
            </a:p>
          </p:txBody>
        </p:sp>
        <p:sp>
          <p:nvSpPr>
            <p:cNvPr id="13" name="Freeform 10">
              <a:extLst>
                <a:ext uri="{FF2B5EF4-FFF2-40B4-BE49-F238E27FC236}">
                  <a16:creationId xmlns:a16="http://schemas.microsoft.com/office/drawing/2014/main" id="{755F8D58-C8FD-9742-A3BB-A16D9AC7AE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78938" y="4394200"/>
              <a:ext cx="204787" cy="204788"/>
            </a:xfrm>
            <a:custGeom>
              <a:avLst/>
              <a:gdLst>
                <a:gd name="T0" fmla="*/ 286 w 571"/>
                <a:gd name="T1" fmla="*/ 0 h 568"/>
                <a:gd name="T2" fmla="*/ 570 w 571"/>
                <a:gd name="T3" fmla="*/ 282 h 568"/>
                <a:gd name="T4" fmla="*/ 286 w 571"/>
                <a:gd name="T5" fmla="*/ 567 h 568"/>
                <a:gd name="T6" fmla="*/ 0 w 571"/>
                <a:gd name="T7" fmla="*/ 282 h 568"/>
                <a:gd name="T8" fmla="*/ 286 w 571"/>
                <a:gd name="T9" fmla="*/ 0 h 568"/>
                <a:gd name="T10" fmla="*/ 286 w 571"/>
                <a:gd name="T11" fmla="*/ 525 h 568"/>
                <a:gd name="T12" fmla="*/ 518 w 571"/>
                <a:gd name="T13" fmla="*/ 282 h 568"/>
                <a:gd name="T14" fmla="*/ 286 w 571"/>
                <a:gd name="T15" fmla="*/ 42 h 568"/>
                <a:gd name="T16" fmla="*/ 52 w 571"/>
                <a:gd name="T17" fmla="*/ 282 h 568"/>
                <a:gd name="T18" fmla="*/ 286 w 571"/>
                <a:gd name="T19" fmla="*/ 525 h 568"/>
                <a:gd name="T20" fmla="*/ 304 w 571"/>
                <a:gd name="T21" fmla="*/ 118 h 568"/>
                <a:gd name="T22" fmla="*/ 420 w 571"/>
                <a:gd name="T23" fmla="*/ 213 h 568"/>
                <a:gd name="T24" fmla="*/ 334 w 571"/>
                <a:gd name="T25" fmla="*/ 304 h 568"/>
                <a:gd name="T26" fmla="*/ 429 w 571"/>
                <a:gd name="T27" fmla="*/ 449 h 568"/>
                <a:gd name="T28" fmla="*/ 374 w 571"/>
                <a:gd name="T29" fmla="*/ 449 h 568"/>
                <a:gd name="T30" fmla="*/ 283 w 571"/>
                <a:gd name="T31" fmla="*/ 307 h 568"/>
                <a:gd name="T32" fmla="*/ 229 w 571"/>
                <a:gd name="T33" fmla="*/ 307 h 568"/>
                <a:gd name="T34" fmla="*/ 229 w 571"/>
                <a:gd name="T35" fmla="*/ 449 h 568"/>
                <a:gd name="T36" fmla="*/ 177 w 571"/>
                <a:gd name="T37" fmla="*/ 449 h 568"/>
                <a:gd name="T38" fmla="*/ 177 w 571"/>
                <a:gd name="T39" fmla="*/ 118 h 568"/>
                <a:gd name="T40" fmla="*/ 304 w 571"/>
                <a:gd name="T41" fmla="*/ 118 h 568"/>
                <a:gd name="T42" fmla="*/ 226 w 571"/>
                <a:gd name="T43" fmla="*/ 265 h 568"/>
                <a:gd name="T44" fmla="*/ 280 w 571"/>
                <a:gd name="T45" fmla="*/ 265 h 568"/>
                <a:gd name="T46" fmla="*/ 367 w 571"/>
                <a:gd name="T47" fmla="*/ 210 h 568"/>
                <a:gd name="T48" fmla="*/ 294 w 571"/>
                <a:gd name="T49" fmla="*/ 160 h 568"/>
                <a:gd name="T50" fmla="*/ 226 w 571"/>
                <a:gd name="T51" fmla="*/ 160 h 568"/>
                <a:gd name="T52" fmla="*/ 226 w 571"/>
                <a:gd name="T53" fmla="*/ 265 h 5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71" h="568">
                  <a:moveTo>
                    <a:pt x="286" y="0"/>
                  </a:moveTo>
                  <a:cubicBezTo>
                    <a:pt x="440" y="0"/>
                    <a:pt x="570" y="122"/>
                    <a:pt x="570" y="282"/>
                  </a:cubicBezTo>
                  <a:cubicBezTo>
                    <a:pt x="570" y="444"/>
                    <a:pt x="441" y="567"/>
                    <a:pt x="286" y="567"/>
                  </a:cubicBezTo>
                  <a:cubicBezTo>
                    <a:pt x="131" y="567"/>
                    <a:pt x="0" y="445"/>
                    <a:pt x="0" y="282"/>
                  </a:cubicBezTo>
                  <a:cubicBezTo>
                    <a:pt x="0" y="122"/>
                    <a:pt x="131" y="0"/>
                    <a:pt x="286" y="0"/>
                  </a:cubicBezTo>
                  <a:close/>
                  <a:moveTo>
                    <a:pt x="286" y="525"/>
                  </a:moveTo>
                  <a:cubicBezTo>
                    <a:pt x="418" y="525"/>
                    <a:pt x="518" y="420"/>
                    <a:pt x="518" y="282"/>
                  </a:cubicBezTo>
                  <a:cubicBezTo>
                    <a:pt x="518" y="146"/>
                    <a:pt x="416" y="42"/>
                    <a:pt x="286" y="42"/>
                  </a:cubicBezTo>
                  <a:cubicBezTo>
                    <a:pt x="153" y="42"/>
                    <a:pt x="52" y="147"/>
                    <a:pt x="52" y="282"/>
                  </a:cubicBezTo>
                  <a:cubicBezTo>
                    <a:pt x="51" y="420"/>
                    <a:pt x="153" y="525"/>
                    <a:pt x="286" y="525"/>
                  </a:cubicBezTo>
                  <a:close/>
                  <a:moveTo>
                    <a:pt x="304" y="118"/>
                  </a:moveTo>
                  <a:cubicBezTo>
                    <a:pt x="383" y="118"/>
                    <a:pt x="420" y="149"/>
                    <a:pt x="420" y="213"/>
                  </a:cubicBezTo>
                  <a:cubicBezTo>
                    <a:pt x="420" y="273"/>
                    <a:pt x="383" y="298"/>
                    <a:pt x="334" y="304"/>
                  </a:cubicBezTo>
                  <a:lnTo>
                    <a:pt x="429" y="449"/>
                  </a:lnTo>
                  <a:lnTo>
                    <a:pt x="374" y="449"/>
                  </a:lnTo>
                  <a:lnTo>
                    <a:pt x="283" y="307"/>
                  </a:lnTo>
                  <a:lnTo>
                    <a:pt x="229" y="307"/>
                  </a:lnTo>
                  <a:lnTo>
                    <a:pt x="229" y="449"/>
                  </a:lnTo>
                  <a:lnTo>
                    <a:pt x="177" y="449"/>
                  </a:lnTo>
                  <a:lnTo>
                    <a:pt x="177" y="118"/>
                  </a:lnTo>
                  <a:lnTo>
                    <a:pt x="304" y="118"/>
                  </a:lnTo>
                  <a:close/>
                  <a:moveTo>
                    <a:pt x="226" y="265"/>
                  </a:moveTo>
                  <a:lnTo>
                    <a:pt x="280" y="265"/>
                  </a:lnTo>
                  <a:cubicBezTo>
                    <a:pt x="325" y="265"/>
                    <a:pt x="367" y="262"/>
                    <a:pt x="367" y="210"/>
                  </a:cubicBezTo>
                  <a:cubicBezTo>
                    <a:pt x="367" y="167"/>
                    <a:pt x="329" y="160"/>
                    <a:pt x="294" y="160"/>
                  </a:cubicBezTo>
                  <a:lnTo>
                    <a:pt x="226" y="160"/>
                  </a:lnTo>
                  <a:lnTo>
                    <a:pt x="226" y="265"/>
                  </a:lnTo>
                  <a:close/>
                </a:path>
              </a:pathLst>
            </a:custGeom>
            <a:solidFill>
              <a:srgbClr val="7A6E6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Century Gothic" panose="020B0502020202020204" pitchFamily="34" charset="0"/>
              </a:endParaRPr>
            </a:p>
          </p:txBody>
        </p:sp>
      </p:grp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C7529973-F485-7D46-A068-A82A67A49304}"/>
              </a:ext>
            </a:extLst>
          </p:cNvPr>
          <p:cNvSpPr txBox="1">
            <a:spLocks/>
          </p:cNvSpPr>
          <p:nvPr userDrawn="1"/>
        </p:nvSpPr>
        <p:spPr>
          <a:xfrm>
            <a:off x="4572000" y="1916352"/>
            <a:ext cx="3948799" cy="761747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5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7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90000"/>
              </a:lnSpc>
              <a:buFont typeface="Arial" panose="020B0604020202020204" pitchFamily="34" charset="0"/>
              <a:buNone/>
            </a:pPr>
            <a:r>
              <a:rPr lang="en-US" sz="5500" dirty="0">
                <a:solidFill>
                  <a:schemeClr val="tx2"/>
                </a:solidFill>
                <a:latin typeface="+mj-lt"/>
                <a:ea typeface="Helvetica Neue Thin" panose="020B0403020202020204" pitchFamily="34" charset="0"/>
              </a:rPr>
              <a:t>Thank You!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8D9A3E7E-933C-9145-9D13-DF306986771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571999" y="2928854"/>
            <a:ext cx="3948800" cy="279757"/>
          </a:xfr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Aft>
                <a:spcPts val="0"/>
              </a:spcAft>
              <a:buNone/>
              <a:defRPr sz="1800" b="1" cap="none" spc="0" baseline="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err="1"/>
              <a:t>info@vocera.com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550414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Slide 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0306A6E9-A729-9047-9903-828AF268EB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flipH="1">
            <a:off x="-1758661" y="0"/>
            <a:ext cx="9144000" cy="5143500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9C093100-F607-5846-8D1F-B5A56B0276D3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6786191" y="4165088"/>
            <a:ext cx="1734608" cy="277581"/>
            <a:chOff x="20638" y="2986088"/>
            <a:chExt cx="10079037" cy="1612900"/>
          </a:xfrm>
        </p:grpSpPr>
        <p:sp>
          <p:nvSpPr>
            <p:cNvPr id="5" name="Freeform 1">
              <a:extLst>
                <a:ext uri="{FF2B5EF4-FFF2-40B4-BE49-F238E27FC236}">
                  <a16:creationId xmlns:a16="http://schemas.microsoft.com/office/drawing/2014/main" id="{17AB1561-7D0C-1441-A656-6D01A60474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16700" y="2986088"/>
              <a:ext cx="1741488" cy="1606550"/>
            </a:xfrm>
            <a:custGeom>
              <a:avLst/>
              <a:gdLst>
                <a:gd name="T0" fmla="*/ 4726 w 4839"/>
                <a:gd name="T1" fmla="*/ 3722 h 4462"/>
                <a:gd name="T2" fmla="*/ 3659 w 4839"/>
                <a:gd name="T3" fmla="*/ 4461 h 4462"/>
                <a:gd name="T4" fmla="*/ 3520 w 4839"/>
                <a:gd name="T5" fmla="*/ 4461 h 4462"/>
                <a:gd name="T6" fmla="*/ 2405 w 4839"/>
                <a:gd name="T7" fmla="*/ 3746 h 4462"/>
                <a:gd name="T8" fmla="*/ 1142 w 4839"/>
                <a:gd name="T9" fmla="*/ 853 h 4462"/>
                <a:gd name="T10" fmla="*/ 142 w 4839"/>
                <a:gd name="T11" fmla="*/ 138 h 4462"/>
                <a:gd name="T12" fmla="*/ 19 w 4839"/>
                <a:gd name="T13" fmla="*/ 129 h 4462"/>
                <a:gd name="T14" fmla="*/ 0 w 4839"/>
                <a:gd name="T15" fmla="*/ 0 h 4462"/>
                <a:gd name="T16" fmla="*/ 2591 w 4839"/>
                <a:gd name="T17" fmla="*/ 0 h 4462"/>
                <a:gd name="T18" fmla="*/ 3652 w 4839"/>
                <a:gd name="T19" fmla="*/ 738 h 4462"/>
                <a:gd name="T20" fmla="*/ 4838 w 4839"/>
                <a:gd name="T21" fmla="*/ 3464 h 4462"/>
                <a:gd name="T22" fmla="*/ 4726 w 4839"/>
                <a:gd name="T23" fmla="*/ 3722 h 4462"/>
                <a:gd name="T24" fmla="*/ 4726 w 4839"/>
                <a:gd name="T25" fmla="*/ 3722 h 4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839" h="4462">
                  <a:moveTo>
                    <a:pt x="4726" y="3722"/>
                  </a:moveTo>
                  <a:cubicBezTo>
                    <a:pt x="4513" y="4202"/>
                    <a:pt x="4066" y="4459"/>
                    <a:pt x="3659" y="4461"/>
                  </a:cubicBezTo>
                  <a:lnTo>
                    <a:pt x="3520" y="4461"/>
                  </a:lnTo>
                  <a:cubicBezTo>
                    <a:pt x="3046" y="4461"/>
                    <a:pt x="2577" y="4140"/>
                    <a:pt x="2405" y="3746"/>
                  </a:cubicBezTo>
                  <a:lnTo>
                    <a:pt x="1142" y="853"/>
                  </a:lnTo>
                  <a:cubicBezTo>
                    <a:pt x="963" y="420"/>
                    <a:pt x="578" y="163"/>
                    <a:pt x="142" y="138"/>
                  </a:cubicBezTo>
                  <a:lnTo>
                    <a:pt x="19" y="129"/>
                  </a:lnTo>
                  <a:lnTo>
                    <a:pt x="0" y="0"/>
                  </a:lnTo>
                  <a:lnTo>
                    <a:pt x="2591" y="0"/>
                  </a:lnTo>
                  <a:cubicBezTo>
                    <a:pt x="3021" y="0"/>
                    <a:pt x="3474" y="331"/>
                    <a:pt x="3652" y="738"/>
                  </a:cubicBezTo>
                  <a:lnTo>
                    <a:pt x="4838" y="3464"/>
                  </a:lnTo>
                  <a:lnTo>
                    <a:pt x="4726" y="3722"/>
                  </a:lnTo>
                  <a:lnTo>
                    <a:pt x="4726" y="3722"/>
                  </a:lnTo>
                </a:path>
              </a:pathLst>
            </a:custGeom>
            <a:solidFill>
              <a:srgbClr val="00899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Century Gothic" panose="020B0502020202020204" pitchFamily="34" charset="0"/>
              </a:endParaRPr>
            </a:p>
          </p:txBody>
        </p:sp>
        <p:sp>
          <p:nvSpPr>
            <p:cNvPr id="6" name="Freeform 2">
              <a:extLst>
                <a:ext uri="{FF2B5EF4-FFF2-40B4-BE49-F238E27FC236}">
                  <a16:creationId xmlns:a16="http://schemas.microsoft.com/office/drawing/2014/main" id="{02A9F22E-6199-754C-AC53-78D4733180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32738" y="4233863"/>
              <a:ext cx="849312" cy="358775"/>
            </a:xfrm>
            <a:custGeom>
              <a:avLst/>
              <a:gdLst>
                <a:gd name="T0" fmla="*/ 1291 w 2359"/>
                <a:gd name="T1" fmla="*/ 258 h 996"/>
                <a:gd name="T2" fmla="*/ 2358 w 2359"/>
                <a:gd name="T3" fmla="*/ 995 h 996"/>
                <a:gd name="T4" fmla="*/ 0 w 2359"/>
                <a:gd name="T5" fmla="*/ 995 h 996"/>
                <a:gd name="T6" fmla="*/ 1067 w 2359"/>
                <a:gd name="T7" fmla="*/ 258 h 996"/>
                <a:gd name="T8" fmla="*/ 1067 w 2359"/>
                <a:gd name="T9" fmla="*/ 258 h 996"/>
                <a:gd name="T10" fmla="*/ 1179 w 2359"/>
                <a:gd name="T11" fmla="*/ 0 h 996"/>
                <a:gd name="T12" fmla="*/ 1291 w 2359"/>
                <a:gd name="T13" fmla="*/ 258 h 996"/>
                <a:gd name="T14" fmla="*/ 1291 w 2359"/>
                <a:gd name="T15" fmla="*/ 258 h 9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59" h="996">
                  <a:moveTo>
                    <a:pt x="1291" y="258"/>
                  </a:moveTo>
                  <a:cubicBezTo>
                    <a:pt x="1502" y="738"/>
                    <a:pt x="1949" y="995"/>
                    <a:pt x="2358" y="995"/>
                  </a:cubicBezTo>
                  <a:lnTo>
                    <a:pt x="0" y="995"/>
                  </a:lnTo>
                  <a:cubicBezTo>
                    <a:pt x="407" y="995"/>
                    <a:pt x="855" y="738"/>
                    <a:pt x="1067" y="258"/>
                  </a:cubicBezTo>
                  <a:lnTo>
                    <a:pt x="1067" y="258"/>
                  </a:lnTo>
                  <a:lnTo>
                    <a:pt x="1179" y="0"/>
                  </a:lnTo>
                  <a:lnTo>
                    <a:pt x="1291" y="258"/>
                  </a:lnTo>
                  <a:lnTo>
                    <a:pt x="1291" y="258"/>
                  </a:lnTo>
                </a:path>
              </a:pathLst>
            </a:custGeom>
            <a:solidFill>
              <a:srgbClr val="7A6E6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Century Gothic" panose="020B0502020202020204" pitchFamily="34" charset="0"/>
              </a:endParaRPr>
            </a:p>
          </p:txBody>
        </p:sp>
        <p:sp>
          <p:nvSpPr>
            <p:cNvPr id="7" name="Freeform 3">
              <a:extLst>
                <a:ext uri="{FF2B5EF4-FFF2-40B4-BE49-F238E27FC236}">
                  <a16:creationId xmlns:a16="http://schemas.microsoft.com/office/drawing/2014/main" id="{37D25EDE-A6BA-6642-8210-672146C9E3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56600" y="2986088"/>
              <a:ext cx="1743075" cy="1606550"/>
            </a:xfrm>
            <a:custGeom>
              <a:avLst/>
              <a:gdLst>
                <a:gd name="T0" fmla="*/ 2247 w 4840"/>
                <a:gd name="T1" fmla="*/ 1 h 4461"/>
                <a:gd name="T2" fmla="*/ 2247 w 4840"/>
                <a:gd name="T3" fmla="*/ 0 h 4461"/>
                <a:gd name="T4" fmla="*/ 4839 w 4840"/>
                <a:gd name="T5" fmla="*/ 0 h 4461"/>
                <a:gd name="T6" fmla="*/ 4819 w 4840"/>
                <a:gd name="T7" fmla="*/ 129 h 4461"/>
                <a:gd name="T8" fmla="*/ 4696 w 4840"/>
                <a:gd name="T9" fmla="*/ 137 h 4461"/>
                <a:gd name="T10" fmla="*/ 3696 w 4840"/>
                <a:gd name="T11" fmla="*/ 852 h 4461"/>
                <a:gd name="T12" fmla="*/ 2433 w 4840"/>
                <a:gd name="T13" fmla="*/ 3745 h 4461"/>
                <a:gd name="T14" fmla="*/ 1318 w 4840"/>
                <a:gd name="T15" fmla="*/ 4460 h 4461"/>
                <a:gd name="T16" fmla="*/ 1179 w 4840"/>
                <a:gd name="T17" fmla="*/ 4460 h 4461"/>
                <a:gd name="T18" fmla="*/ 112 w 4840"/>
                <a:gd name="T19" fmla="*/ 3723 h 4461"/>
                <a:gd name="T20" fmla="*/ 112 w 4840"/>
                <a:gd name="T21" fmla="*/ 3723 h 4461"/>
                <a:gd name="T22" fmla="*/ 0 w 4840"/>
                <a:gd name="T23" fmla="*/ 3465 h 4461"/>
                <a:gd name="T24" fmla="*/ 1186 w 4840"/>
                <a:gd name="T25" fmla="*/ 739 h 4461"/>
                <a:gd name="T26" fmla="*/ 2247 w 4840"/>
                <a:gd name="T27" fmla="*/ 1 h 44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40" h="4461">
                  <a:moveTo>
                    <a:pt x="2247" y="1"/>
                  </a:moveTo>
                  <a:lnTo>
                    <a:pt x="2247" y="0"/>
                  </a:lnTo>
                  <a:lnTo>
                    <a:pt x="4839" y="0"/>
                  </a:lnTo>
                  <a:lnTo>
                    <a:pt x="4819" y="129"/>
                  </a:lnTo>
                  <a:lnTo>
                    <a:pt x="4696" y="137"/>
                  </a:lnTo>
                  <a:cubicBezTo>
                    <a:pt x="4260" y="161"/>
                    <a:pt x="3875" y="420"/>
                    <a:pt x="3696" y="852"/>
                  </a:cubicBezTo>
                  <a:lnTo>
                    <a:pt x="2433" y="3745"/>
                  </a:lnTo>
                  <a:cubicBezTo>
                    <a:pt x="2261" y="4140"/>
                    <a:pt x="1792" y="4460"/>
                    <a:pt x="1318" y="4460"/>
                  </a:cubicBezTo>
                  <a:lnTo>
                    <a:pt x="1179" y="4460"/>
                  </a:lnTo>
                  <a:cubicBezTo>
                    <a:pt x="770" y="4460"/>
                    <a:pt x="324" y="4203"/>
                    <a:pt x="112" y="3723"/>
                  </a:cubicBezTo>
                  <a:lnTo>
                    <a:pt x="112" y="3723"/>
                  </a:lnTo>
                  <a:lnTo>
                    <a:pt x="0" y="3465"/>
                  </a:lnTo>
                  <a:lnTo>
                    <a:pt x="1186" y="739"/>
                  </a:lnTo>
                  <a:cubicBezTo>
                    <a:pt x="1365" y="332"/>
                    <a:pt x="1819" y="1"/>
                    <a:pt x="2247" y="1"/>
                  </a:cubicBezTo>
                </a:path>
              </a:pathLst>
            </a:custGeom>
            <a:solidFill>
              <a:srgbClr val="EBA9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Century Gothic" panose="020B0502020202020204" pitchFamily="34" charset="0"/>
              </a:endParaRPr>
            </a:p>
          </p:txBody>
        </p:sp>
        <p:sp>
          <p:nvSpPr>
            <p:cNvPr id="8" name="Freeform 4">
              <a:extLst>
                <a:ext uri="{FF2B5EF4-FFF2-40B4-BE49-F238E27FC236}">
                  <a16:creationId xmlns:a16="http://schemas.microsoft.com/office/drawing/2014/main" id="{173F73AD-8899-B04C-83CB-F5F4ABB6B3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7275" y="3270250"/>
              <a:ext cx="1204913" cy="1262063"/>
            </a:xfrm>
            <a:custGeom>
              <a:avLst/>
              <a:gdLst>
                <a:gd name="T0" fmla="*/ 3345 w 3346"/>
                <a:gd name="T1" fmla="*/ 1765 h 3507"/>
                <a:gd name="T2" fmla="*/ 1669 w 3346"/>
                <a:gd name="T3" fmla="*/ 3506 h 3507"/>
                <a:gd name="T4" fmla="*/ 0 w 3346"/>
                <a:gd name="T5" fmla="*/ 1765 h 3507"/>
                <a:gd name="T6" fmla="*/ 1669 w 3346"/>
                <a:gd name="T7" fmla="*/ 0 h 3507"/>
                <a:gd name="T8" fmla="*/ 3345 w 3346"/>
                <a:gd name="T9" fmla="*/ 1765 h 3507"/>
                <a:gd name="T10" fmla="*/ 3097 w 3346"/>
                <a:gd name="T11" fmla="*/ 1765 h 3507"/>
                <a:gd name="T12" fmla="*/ 1667 w 3346"/>
                <a:gd name="T13" fmla="*/ 227 h 3507"/>
                <a:gd name="T14" fmla="*/ 238 w 3346"/>
                <a:gd name="T15" fmla="*/ 1765 h 3507"/>
                <a:gd name="T16" fmla="*/ 1667 w 3346"/>
                <a:gd name="T17" fmla="*/ 3278 h 3507"/>
                <a:gd name="T18" fmla="*/ 3097 w 3346"/>
                <a:gd name="T19" fmla="*/ 1765 h 3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346" h="3507">
                  <a:moveTo>
                    <a:pt x="3345" y="1765"/>
                  </a:moveTo>
                  <a:cubicBezTo>
                    <a:pt x="3345" y="2726"/>
                    <a:pt x="2591" y="3506"/>
                    <a:pt x="1669" y="3506"/>
                  </a:cubicBezTo>
                  <a:cubicBezTo>
                    <a:pt x="753" y="3506"/>
                    <a:pt x="0" y="2726"/>
                    <a:pt x="0" y="1765"/>
                  </a:cubicBezTo>
                  <a:cubicBezTo>
                    <a:pt x="0" y="792"/>
                    <a:pt x="753" y="0"/>
                    <a:pt x="1669" y="0"/>
                  </a:cubicBezTo>
                  <a:cubicBezTo>
                    <a:pt x="2590" y="1"/>
                    <a:pt x="3345" y="793"/>
                    <a:pt x="3345" y="1765"/>
                  </a:cubicBezTo>
                  <a:close/>
                  <a:moveTo>
                    <a:pt x="3097" y="1765"/>
                  </a:moveTo>
                  <a:cubicBezTo>
                    <a:pt x="3097" y="915"/>
                    <a:pt x="2460" y="227"/>
                    <a:pt x="1667" y="227"/>
                  </a:cubicBezTo>
                  <a:cubicBezTo>
                    <a:pt x="882" y="227"/>
                    <a:pt x="238" y="915"/>
                    <a:pt x="238" y="1765"/>
                  </a:cubicBezTo>
                  <a:cubicBezTo>
                    <a:pt x="238" y="2596"/>
                    <a:pt x="881" y="3278"/>
                    <a:pt x="1667" y="3278"/>
                  </a:cubicBezTo>
                  <a:cubicBezTo>
                    <a:pt x="2461" y="3279"/>
                    <a:pt x="3097" y="2596"/>
                    <a:pt x="3097" y="1765"/>
                  </a:cubicBezTo>
                  <a:close/>
                </a:path>
              </a:pathLst>
            </a:custGeom>
            <a:solidFill>
              <a:srgbClr val="7A6E6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Century Gothic" panose="020B0502020202020204" pitchFamily="34" charset="0"/>
              </a:endParaRPr>
            </a:p>
          </p:txBody>
        </p:sp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929E0539-85CD-CC4D-97E9-FDBB6F6F25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84425" y="3270250"/>
              <a:ext cx="1157288" cy="1262063"/>
            </a:xfrm>
            <a:custGeom>
              <a:avLst/>
              <a:gdLst>
                <a:gd name="T0" fmla="*/ 1669 w 3215"/>
                <a:gd name="T1" fmla="*/ 3506 h 3507"/>
                <a:gd name="T2" fmla="*/ 0 w 3215"/>
                <a:gd name="T3" fmla="*/ 1765 h 3507"/>
                <a:gd name="T4" fmla="*/ 1669 w 3215"/>
                <a:gd name="T5" fmla="*/ 0 h 3507"/>
                <a:gd name="T6" fmla="*/ 3214 w 3215"/>
                <a:gd name="T7" fmla="*/ 1117 h 3507"/>
                <a:gd name="T8" fmla="*/ 2954 w 3215"/>
                <a:gd name="T9" fmla="*/ 1117 h 3507"/>
                <a:gd name="T10" fmla="*/ 1668 w 3215"/>
                <a:gd name="T11" fmla="*/ 246 h 3507"/>
                <a:gd name="T12" fmla="*/ 240 w 3215"/>
                <a:gd name="T13" fmla="*/ 1765 h 3507"/>
                <a:gd name="T14" fmla="*/ 1668 w 3215"/>
                <a:gd name="T15" fmla="*/ 3265 h 3507"/>
                <a:gd name="T16" fmla="*/ 2960 w 3215"/>
                <a:gd name="T17" fmla="*/ 2389 h 3507"/>
                <a:gd name="T18" fmla="*/ 3213 w 3215"/>
                <a:gd name="T19" fmla="*/ 2389 h 3507"/>
                <a:gd name="T20" fmla="*/ 1669 w 3215"/>
                <a:gd name="T21" fmla="*/ 3506 h 3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15" h="3507">
                  <a:moveTo>
                    <a:pt x="1669" y="3506"/>
                  </a:moveTo>
                  <a:cubicBezTo>
                    <a:pt x="746" y="3506"/>
                    <a:pt x="0" y="2726"/>
                    <a:pt x="0" y="1765"/>
                  </a:cubicBezTo>
                  <a:cubicBezTo>
                    <a:pt x="0" y="792"/>
                    <a:pt x="748" y="0"/>
                    <a:pt x="1669" y="0"/>
                  </a:cubicBezTo>
                  <a:cubicBezTo>
                    <a:pt x="2409" y="0"/>
                    <a:pt x="2988" y="441"/>
                    <a:pt x="3214" y="1117"/>
                  </a:cubicBezTo>
                  <a:lnTo>
                    <a:pt x="2954" y="1117"/>
                  </a:lnTo>
                  <a:cubicBezTo>
                    <a:pt x="2740" y="584"/>
                    <a:pt x="2265" y="246"/>
                    <a:pt x="1668" y="246"/>
                  </a:cubicBezTo>
                  <a:cubicBezTo>
                    <a:pt x="882" y="246"/>
                    <a:pt x="240" y="928"/>
                    <a:pt x="240" y="1765"/>
                  </a:cubicBezTo>
                  <a:cubicBezTo>
                    <a:pt x="240" y="2589"/>
                    <a:pt x="882" y="3265"/>
                    <a:pt x="1668" y="3265"/>
                  </a:cubicBezTo>
                  <a:cubicBezTo>
                    <a:pt x="2285" y="3265"/>
                    <a:pt x="2759" y="2928"/>
                    <a:pt x="2960" y="2389"/>
                  </a:cubicBezTo>
                  <a:lnTo>
                    <a:pt x="3213" y="2389"/>
                  </a:lnTo>
                  <a:cubicBezTo>
                    <a:pt x="2993" y="3065"/>
                    <a:pt x="2409" y="3506"/>
                    <a:pt x="1669" y="3506"/>
                  </a:cubicBezTo>
                </a:path>
              </a:pathLst>
            </a:custGeom>
            <a:solidFill>
              <a:srgbClr val="7A6E6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Century Gothic" panose="020B0502020202020204" pitchFamily="34" charset="0"/>
              </a:endParaRPr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7198CF60-C65C-BC44-A6E1-FE0C3B2F78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56013" y="3270250"/>
              <a:ext cx="1208087" cy="1262063"/>
            </a:xfrm>
            <a:custGeom>
              <a:avLst/>
              <a:gdLst>
                <a:gd name="T0" fmla="*/ 1709 w 3354"/>
                <a:gd name="T1" fmla="*/ 3265 h 3507"/>
                <a:gd name="T2" fmla="*/ 3014 w 3354"/>
                <a:gd name="T3" fmla="*/ 2389 h 3507"/>
                <a:gd name="T4" fmla="*/ 3267 w 3354"/>
                <a:gd name="T5" fmla="*/ 2389 h 3507"/>
                <a:gd name="T6" fmla="*/ 1708 w 3354"/>
                <a:gd name="T7" fmla="*/ 3506 h 3507"/>
                <a:gd name="T8" fmla="*/ 0 w 3354"/>
                <a:gd name="T9" fmla="*/ 1765 h 3507"/>
                <a:gd name="T10" fmla="*/ 1670 w 3354"/>
                <a:gd name="T11" fmla="*/ 0 h 3507"/>
                <a:gd name="T12" fmla="*/ 3340 w 3354"/>
                <a:gd name="T13" fmla="*/ 1752 h 3507"/>
                <a:gd name="T14" fmla="*/ 242 w 3354"/>
                <a:gd name="T15" fmla="*/ 1752 h 3507"/>
                <a:gd name="T16" fmla="*/ 1709 w 3354"/>
                <a:gd name="T17" fmla="*/ 3265 h 3507"/>
                <a:gd name="T18" fmla="*/ 3080 w 3354"/>
                <a:gd name="T19" fmla="*/ 1512 h 3507"/>
                <a:gd name="T20" fmla="*/ 1670 w 3354"/>
                <a:gd name="T21" fmla="*/ 246 h 3507"/>
                <a:gd name="T22" fmla="*/ 267 w 3354"/>
                <a:gd name="T23" fmla="*/ 1512 h 3507"/>
                <a:gd name="T24" fmla="*/ 3080 w 3354"/>
                <a:gd name="T25" fmla="*/ 1512 h 3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54" h="3507">
                  <a:moveTo>
                    <a:pt x="1709" y="3265"/>
                  </a:moveTo>
                  <a:cubicBezTo>
                    <a:pt x="2496" y="3265"/>
                    <a:pt x="2853" y="2830"/>
                    <a:pt x="3014" y="2389"/>
                  </a:cubicBezTo>
                  <a:lnTo>
                    <a:pt x="3267" y="2389"/>
                  </a:lnTo>
                  <a:cubicBezTo>
                    <a:pt x="3034" y="3110"/>
                    <a:pt x="2495" y="3506"/>
                    <a:pt x="1708" y="3506"/>
                  </a:cubicBezTo>
                  <a:cubicBezTo>
                    <a:pt x="753" y="3506"/>
                    <a:pt x="0" y="2739"/>
                    <a:pt x="0" y="1765"/>
                  </a:cubicBezTo>
                  <a:cubicBezTo>
                    <a:pt x="0" y="792"/>
                    <a:pt x="747" y="0"/>
                    <a:pt x="1670" y="0"/>
                  </a:cubicBezTo>
                  <a:cubicBezTo>
                    <a:pt x="2671" y="0"/>
                    <a:pt x="3353" y="908"/>
                    <a:pt x="3340" y="1752"/>
                  </a:cubicBezTo>
                  <a:lnTo>
                    <a:pt x="242" y="1752"/>
                  </a:lnTo>
                  <a:cubicBezTo>
                    <a:pt x="248" y="2623"/>
                    <a:pt x="897" y="3265"/>
                    <a:pt x="1709" y="3265"/>
                  </a:cubicBezTo>
                  <a:close/>
                  <a:moveTo>
                    <a:pt x="3080" y="1512"/>
                  </a:moveTo>
                  <a:cubicBezTo>
                    <a:pt x="2964" y="792"/>
                    <a:pt x="2371" y="246"/>
                    <a:pt x="1670" y="246"/>
                  </a:cubicBezTo>
                  <a:cubicBezTo>
                    <a:pt x="962" y="246"/>
                    <a:pt x="378" y="792"/>
                    <a:pt x="267" y="1512"/>
                  </a:cubicBezTo>
                  <a:lnTo>
                    <a:pt x="3080" y="1512"/>
                  </a:lnTo>
                  <a:close/>
                </a:path>
              </a:pathLst>
            </a:custGeom>
            <a:solidFill>
              <a:srgbClr val="7A6E6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Century Gothic" panose="020B0502020202020204" pitchFamily="34" charset="0"/>
              </a:endParaRPr>
            </a:p>
          </p:txBody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9D902BCB-2C0D-E342-9236-D8A39D2A36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29263" y="3271838"/>
              <a:ext cx="1047750" cy="1262062"/>
            </a:xfrm>
            <a:custGeom>
              <a:avLst/>
              <a:gdLst>
                <a:gd name="T0" fmla="*/ 2909 w 2911"/>
                <a:gd name="T1" fmla="*/ 997 h 3506"/>
                <a:gd name="T2" fmla="*/ 2910 w 2911"/>
                <a:gd name="T3" fmla="*/ 2335 h 3506"/>
                <a:gd name="T4" fmla="*/ 1330 w 2911"/>
                <a:gd name="T5" fmla="*/ 3505 h 3506"/>
                <a:gd name="T6" fmla="*/ 0 w 2911"/>
                <a:gd name="T7" fmla="*/ 2562 h 3506"/>
                <a:gd name="T8" fmla="*/ 1428 w 2911"/>
                <a:gd name="T9" fmla="*/ 1557 h 3506"/>
                <a:gd name="T10" fmla="*/ 2667 w 2911"/>
                <a:gd name="T11" fmla="*/ 997 h 3506"/>
                <a:gd name="T12" fmla="*/ 1584 w 2911"/>
                <a:gd name="T13" fmla="*/ 234 h 3506"/>
                <a:gd name="T14" fmla="*/ 424 w 2911"/>
                <a:gd name="T15" fmla="*/ 945 h 3506"/>
                <a:gd name="T16" fmla="*/ 176 w 2911"/>
                <a:gd name="T17" fmla="*/ 945 h 3506"/>
                <a:gd name="T18" fmla="*/ 1584 w 2911"/>
                <a:gd name="T19" fmla="*/ 0 h 3506"/>
                <a:gd name="T20" fmla="*/ 2909 w 2911"/>
                <a:gd name="T21" fmla="*/ 997 h 3506"/>
                <a:gd name="T22" fmla="*/ 260 w 2911"/>
                <a:gd name="T23" fmla="*/ 2555 h 3506"/>
                <a:gd name="T24" fmla="*/ 1328 w 2911"/>
                <a:gd name="T25" fmla="*/ 3260 h 3506"/>
                <a:gd name="T26" fmla="*/ 2667 w 2911"/>
                <a:gd name="T27" fmla="*/ 2243 h 3506"/>
                <a:gd name="T28" fmla="*/ 2667 w 2911"/>
                <a:gd name="T29" fmla="*/ 1453 h 3506"/>
                <a:gd name="T30" fmla="*/ 1454 w 2911"/>
                <a:gd name="T31" fmla="*/ 1779 h 3506"/>
                <a:gd name="T32" fmla="*/ 260 w 2911"/>
                <a:gd name="T33" fmla="*/ 2555 h 3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911" h="3506">
                  <a:moveTo>
                    <a:pt x="2909" y="997"/>
                  </a:moveTo>
                  <a:cubicBezTo>
                    <a:pt x="2909" y="997"/>
                    <a:pt x="2909" y="1730"/>
                    <a:pt x="2910" y="2335"/>
                  </a:cubicBezTo>
                  <a:cubicBezTo>
                    <a:pt x="2910" y="3264"/>
                    <a:pt x="2153" y="3505"/>
                    <a:pt x="1330" y="3505"/>
                  </a:cubicBezTo>
                  <a:cubicBezTo>
                    <a:pt x="711" y="3505"/>
                    <a:pt x="0" y="3207"/>
                    <a:pt x="0" y="2562"/>
                  </a:cubicBezTo>
                  <a:cubicBezTo>
                    <a:pt x="0" y="1799"/>
                    <a:pt x="711" y="1623"/>
                    <a:pt x="1428" y="1557"/>
                  </a:cubicBezTo>
                  <a:cubicBezTo>
                    <a:pt x="2171" y="1486"/>
                    <a:pt x="2667" y="1408"/>
                    <a:pt x="2667" y="997"/>
                  </a:cubicBezTo>
                  <a:cubicBezTo>
                    <a:pt x="2667" y="377"/>
                    <a:pt x="2080" y="234"/>
                    <a:pt x="1584" y="234"/>
                  </a:cubicBezTo>
                  <a:cubicBezTo>
                    <a:pt x="971" y="234"/>
                    <a:pt x="568" y="489"/>
                    <a:pt x="424" y="945"/>
                  </a:cubicBezTo>
                  <a:lnTo>
                    <a:pt x="176" y="945"/>
                  </a:lnTo>
                  <a:cubicBezTo>
                    <a:pt x="326" y="345"/>
                    <a:pt x="827" y="0"/>
                    <a:pt x="1584" y="0"/>
                  </a:cubicBezTo>
                  <a:cubicBezTo>
                    <a:pt x="2426" y="0"/>
                    <a:pt x="2909" y="364"/>
                    <a:pt x="2909" y="997"/>
                  </a:cubicBezTo>
                  <a:close/>
                  <a:moveTo>
                    <a:pt x="260" y="2555"/>
                  </a:moveTo>
                  <a:cubicBezTo>
                    <a:pt x="260" y="3109"/>
                    <a:pt x="973" y="3259"/>
                    <a:pt x="1328" y="3260"/>
                  </a:cubicBezTo>
                  <a:cubicBezTo>
                    <a:pt x="2076" y="3260"/>
                    <a:pt x="2667" y="3071"/>
                    <a:pt x="2667" y="2243"/>
                  </a:cubicBezTo>
                  <a:lnTo>
                    <a:pt x="2667" y="1453"/>
                  </a:lnTo>
                  <a:cubicBezTo>
                    <a:pt x="2406" y="1694"/>
                    <a:pt x="1918" y="1740"/>
                    <a:pt x="1454" y="1779"/>
                  </a:cubicBezTo>
                  <a:cubicBezTo>
                    <a:pt x="593" y="1863"/>
                    <a:pt x="260" y="2092"/>
                    <a:pt x="260" y="2555"/>
                  </a:cubicBezTo>
                  <a:close/>
                </a:path>
              </a:pathLst>
            </a:custGeom>
            <a:solidFill>
              <a:srgbClr val="7A6E6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Century Gothic" panose="020B0502020202020204" pitchFamily="34" charset="0"/>
              </a:endParaRPr>
            </a:p>
          </p:txBody>
        </p:sp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5D1C4754-D6EF-A945-92DE-A6AA358C58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8088" y="3271838"/>
              <a:ext cx="577850" cy="1233487"/>
            </a:xfrm>
            <a:custGeom>
              <a:avLst/>
              <a:gdLst>
                <a:gd name="T0" fmla="*/ 1603 w 1604"/>
                <a:gd name="T1" fmla="*/ 229 h 3425"/>
                <a:gd name="T2" fmla="*/ 1450 w 1604"/>
                <a:gd name="T3" fmla="*/ 219 h 3425"/>
                <a:gd name="T4" fmla="*/ 241 w 1604"/>
                <a:gd name="T5" fmla="*/ 1401 h 3425"/>
                <a:gd name="T6" fmla="*/ 241 w 1604"/>
                <a:gd name="T7" fmla="*/ 3424 h 3425"/>
                <a:gd name="T8" fmla="*/ 0 w 1604"/>
                <a:gd name="T9" fmla="*/ 3424 h 3425"/>
                <a:gd name="T10" fmla="*/ 0 w 1604"/>
                <a:gd name="T11" fmla="*/ 1403 h 3425"/>
                <a:gd name="T12" fmla="*/ 1420 w 1604"/>
                <a:gd name="T13" fmla="*/ 0 h 3425"/>
                <a:gd name="T14" fmla="*/ 1603 w 1604"/>
                <a:gd name="T15" fmla="*/ 12 h 3425"/>
                <a:gd name="T16" fmla="*/ 1603 w 1604"/>
                <a:gd name="T17" fmla="*/ 229 h 34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04" h="3425">
                  <a:moveTo>
                    <a:pt x="1603" y="229"/>
                  </a:moveTo>
                  <a:cubicBezTo>
                    <a:pt x="1553" y="223"/>
                    <a:pt x="1502" y="219"/>
                    <a:pt x="1450" y="219"/>
                  </a:cubicBezTo>
                  <a:cubicBezTo>
                    <a:pt x="783" y="219"/>
                    <a:pt x="241" y="653"/>
                    <a:pt x="241" y="1401"/>
                  </a:cubicBezTo>
                  <a:lnTo>
                    <a:pt x="241" y="3424"/>
                  </a:lnTo>
                  <a:lnTo>
                    <a:pt x="0" y="3424"/>
                  </a:lnTo>
                  <a:lnTo>
                    <a:pt x="0" y="1403"/>
                  </a:lnTo>
                  <a:cubicBezTo>
                    <a:pt x="0" y="525"/>
                    <a:pt x="636" y="0"/>
                    <a:pt x="1420" y="0"/>
                  </a:cubicBezTo>
                  <a:cubicBezTo>
                    <a:pt x="1480" y="0"/>
                    <a:pt x="1544" y="5"/>
                    <a:pt x="1603" y="12"/>
                  </a:cubicBezTo>
                  <a:lnTo>
                    <a:pt x="1603" y="229"/>
                  </a:lnTo>
                </a:path>
              </a:pathLst>
            </a:custGeom>
            <a:solidFill>
              <a:srgbClr val="7A6E6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Century Gothic" panose="020B0502020202020204" pitchFamily="34" charset="0"/>
              </a:endParaRPr>
            </a:p>
          </p:txBody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0B96AD0E-CDEF-214B-A16A-F4A02AFADA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638" y="3300413"/>
              <a:ext cx="1081087" cy="1233487"/>
            </a:xfrm>
            <a:custGeom>
              <a:avLst/>
              <a:gdLst>
                <a:gd name="T0" fmla="*/ 1500 w 3001"/>
                <a:gd name="T1" fmla="*/ 3425 h 3426"/>
                <a:gd name="T2" fmla="*/ 1251 w 3001"/>
                <a:gd name="T3" fmla="*/ 3268 h 3426"/>
                <a:gd name="T4" fmla="*/ 0 w 3001"/>
                <a:gd name="T5" fmla="*/ 2 h 3426"/>
                <a:gd name="T6" fmla="*/ 261 w 3001"/>
                <a:gd name="T7" fmla="*/ 2 h 3426"/>
                <a:gd name="T8" fmla="*/ 1458 w 3001"/>
                <a:gd name="T9" fmla="*/ 3131 h 3426"/>
                <a:gd name="T10" fmla="*/ 1501 w 3001"/>
                <a:gd name="T11" fmla="*/ 3156 h 3426"/>
                <a:gd name="T12" fmla="*/ 1501 w 3001"/>
                <a:gd name="T13" fmla="*/ 3156 h 3426"/>
                <a:gd name="T14" fmla="*/ 1545 w 3001"/>
                <a:gd name="T15" fmla="*/ 3131 h 3426"/>
                <a:gd name="T16" fmla="*/ 2740 w 3001"/>
                <a:gd name="T17" fmla="*/ 0 h 3426"/>
                <a:gd name="T18" fmla="*/ 3000 w 3001"/>
                <a:gd name="T19" fmla="*/ 0 h 3426"/>
                <a:gd name="T20" fmla="*/ 1750 w 3001"/>
                <a:gd name="T21" fmla="*/ 3267 h 3426"/>
                <a:gd name="T22" fmla="*/ 1500 w 3001"/>
                <a:gd name="T23" fmla="*/ 3425 h 3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001" h="3426">
                  <a:moveTo>
                    <a:pt x="1500" y="3425"/>
                  </a:moveTo>
                  <a:cubicBezTo>
                    <a:pt x="1393" y="3425"/>
                    <a:pt x="1293" y="3368"/>
                    <a:pt x="1251" y="3268"/>
                  </a:cubicBezTo>
                  <a:lnTo>
                    <a:pt x="0" y="2"/>
                  </a:lnTo>
                  <a:lnTo>
                    <a:pt x="261" y="2"/>
                  </a:lnTo>
                  <a:lnTo>
                    <a:pt x="1458" y="3131"/>
                  </a:lnTo>
                  <a:cubicBezTo>
                    <a:pt x="1463" y="3148"/>
                    <a:pt x="1483" y="3156"/>
                    <a:pt x="1501" y="3156"/>
                  </a:cubicBezTo>
                  <a:lnTo>
                    <a:pt x="1501" y="3156"/>
                  </a:lnTo>
                  <a:cubicBezTo>
                    <a:pt x="1519" y="3156"/>
                    <a:pt x="1539" y="3148"/>
                    <a:pt x="1545" y="3131"/>
                  </a:cubicBezTo>
                  <a:lnTo>
                    <a:pt x="2740" y="0"/>
                  </a:lnTo>
                  <a:lnTo>
                    <a:pt x="3000" y="0"/>
                  </a:lnTo>
                  <a:lnTo>
                    <a:pt x="1750" y="3267"/>
                  </a:lnTo>
                  <a:cubicBezTo>
                    <a:pt x="1707" y="3368"/>
                    <a:pt x="1608" y="3425"/>
                    <a:pt x="1500" y="3425"/>
                  </a:cubicBezTo>
                </a:path>
              </a:pathLst>
            </a:custGeom>
            <a:solidFill>
              <a:srgbClr val="7A6E6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Century Gothic" panose="020B0502020202020204" pitchFamily="34" charset="0"/>
              </a:endParaRPr>
            </a:p>
          </p:txBody>
        </p:sp>
        <p:sp>
          <p:nvSpPr>
            <p:cNvPr id="14" name="Freeform 10">
              <a:extLst>
                <a:ext uri="{FF2B5EF4-FFF2-40B4-BE49-F238E27FC236}">
                  <a16:creationId xmlns:a16="http://schemas.microsoft.com/office/drawing/2014/main" id="{0D92557F-41CF-CC47-910C-855BD85B1E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78938" y="4394200"/>
              <a:ext cx="204787" cy="204788"/>
            </a:xfrm>
            <a:custGeom>
              <a:avLst/>
              <a:gdLst>
                <a:gd name="T0" fmla="*/ 286 w 571"/>
                <a:gd name="T1" fmla="*/ 0 h 568"/>
                <a:gd name="T2" fmla="*/ 570 w 571"/>
                <a:gd name="T3" fmla="*/ 282 h 568"/>
                <a:gd name="T4" fmla="*/ 286 w 571"/>
                <a:gd name="T5" fmla="*/ 567 h 568"/>
                <a:gd name="T6" fmla="*/ 0 w 571"/>
                <a:gd name="T7" fmla="*/ 282 h 568"/>
                <a:gd name="T8" fmla="*/ 286 w 571"/>
                <a:gd name="T9" fmla="*/ 0 h 568"/>
                <a:gd name="T10" fmla="*/ 286 w 571"/>
                <a:gd name="T11" fmla="*/ 525 h 568"/>
                <a:gd name="T12" fmla="*/ 518 w 571"/>
                <a:gd name="T13" fmla="*/ 282 h 568"/>
                <a:gd name="T14" fmla="*/ 286 w 571"/>
                <a:gd name="T15" fmla="*/ 42 h 568"/>
                <a:gd name="T16" fmla="*/ 52 w 571"/>
                <a:gd name="T17" fmla="*/ 282 h 568"/>
                <a:gd name="T18" fmla="*/ 286 w 571"/>
                <a:gd name="T19" fmla="*/ 525 h 568"/>
                <a:gd name="T20" fmla="*/ 304 w 571"/>
                <a:gd name="T21" fmla="*/ 118 h 568"/>
                <a:gd name="T22" fmla="*/ 420 w 571"/>
                <a:gd name="T23" fmla="*/ 213 h 568"/>
                <a:gd name="T24" fmla="*/ 334 w 571"/>
                <a:gd name="T25" fmla="*/ 304 h 568"/>
                <a:gd name="T26" fmla="*/ 429 w 571"/>
                <a:gd name="T27" fmla="*/ 449 h 568"/>
                <a:gd name="T28" fmla="*/ 374 w 571"/>
                <a:gd name="T29" fmla="*/ 449 h 568"/>
                <a:gd name="T30" fmla="*/ 283 w 571"/>
                <a:gd name="T31" fmla="*/ 307 h 568"/>
                <a:gd name="T32" fmla="*/ 229 w 571"/>
                <a:gd name="T33" fmla="*/ 307 h 568"/>
                <a:gd name="T34" fmla="*/ 229 w 571"/>
                <a:gd name="T35" fmla="*/ 449 h 568"/>
                <a:gd name="T36" fmla="*/ 177 w 571"/>
                <a:gd name="T37" fmla="*/ 449 h 568"/>
                <a:gd name="T38" fmla="*/ 177 w 571"/>
                <a:gd name="T39" fmla="*/ 118 h 568"/>
                <a:gd name="T40" fmla="*/ 304 w 571"/>
                <a:gd name="T41" fmla="*/ 118 h 568"/>
                <a:gd name="T42" fmla="*/ 226 w 571"/>
                <a:gd name="T43" fmla="*/ 265 h 568"/>
                <a:gd name="T44" fmla="*/ 280 w 571"/>
                <a:gd name="T45" fmla="*/ 265 h 568"/>
                <a:gd name="T46" fmla="*/ 367 w 571"/>
                <a:gd name="T47" fmla="*/ 210 h 568"/>
                <a:gd name="T48" fmla="*/ 294 w 571"/>
                <a:gd name="T49" fmla="*/ 160 h 568"/>
                <a:gd name="T50" fmla="*/ 226 w 571"/>
                <a:gd name="T51" fmla="*/ 160 h 568"/>
                <a:gd name="T52" fmla="*/ 226 w 571"/>
                <a:gd name="T53" fmla="*/ 265 h 5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71" h="568">
                  <a:moveTo>
                    <a:pt x="286" y="0"/>
                  </a:moveTo>
                  <a:cubicBezTo>
                    <a:pt x="440" y="0"/>
                    <a:pt x="570" y="122"/>
                    <a:pt x="570" y="282"/>
                  </a:cubicBezTo>
                  <a:cubicBezTo>
                    <a:pt x="570" y="444"/>
                    <a:pt x="441" y="567"/>
                    <a:pt x="286" y="567"/>
                  </a:cubicBezTo>
                  <a:cubicBezTo>
                    <a:pt x="131" y="567"/>
                    <a:pt x="0" y="445"/>
                    <a:pt x="0" y="282"/>
                  </a:cubicBezTo>
                  <a:cubicBezTo>
                    <a:pt x="0" y="122"/>
                    <a:pt x="131" y="0"/>
                    <a:pt x="286" y="0"/>
                  </a:cubicBezTo>
                  <a:close/>
                  <a:moveTo>
                    <a:pt x="286" y="525"/>
                  </a:moveTo>
                  <a:cubicBezTo>
                    <a:pt x="418" y="525"/>
                    <a:pt x="518" y="420"/>
                    <a:pt x="518" y="282"/>
                  </a:cubicBezTo>
                  <a:cubicBezTo>
                    <a:pt x="518" y="146"/>
                    <a:pt x="416" y="42"/>
                    <a:pt x="286" y="42"/>
                  </a:cubicBezTo>
                  <a:cubicBezTo>
                    <a:pt x="153" y="42"/>
                    <a:pt x="52" y="147"/>
                    <a:pt x="52" y="282"/>
                  </a:cubicBezTo>
                  <a:cubicBezTo>
                    <a:pt x="51" y="420"/>
                    <a:pt x="153" y="525"/>
                    <a:pt x="286" y="525"/>
                  </a:cubicBezTo>
                  <a:close/>
                  <a:moveTo>
                    <a:pt x="304" y="118"/>
                  </a:moveTo>
                  <a:cubicBezTo>
                    <a:pt x="383" y="118"/>
                    <a:pt x="420" y="149"/>
                    <a:pt x="420" y="213"/>
                  </a:cubicBezTo>
                  <a:cubicBezTo>
                    <a:pt x="420" y="273"/>
                    <a:pt x="383" y="298"/>
                    <a:pt x="334" y="304"/>
                  </a:cubicBezTo>
                  <a:lnTo>
                    <a:pt x="429" y="449"/>
                  </a:lnTo>
                  <a:lnTo>
                    <a:pt x="374" y="449"/>
                  </a:lnTo>
                  <a:lnTo>
                    <a:pt x="283" y="307"/>
                  </a:lnTo>
                  <a:lnTo>
                    <a:pt x="229" y="307"/>
                  </a:lnTo>
                  <a:lnTo>
                    <a:pt x="229" y="449"/>
                  </a:lnTo>
                  <a:lnTo>
                    <a:pt x="177" y="449"/>
                  </a:lnTo>
                  <a:lnTo>
                    <a:pt x="177" y="118"/>
                  </a:lnTo>
                  <a:lnTo>
                    <a:pt x="304" y="118"/>
                  </a:lnTo>
                  <a:close/>
                  <a:moveTo>
                    <a:pt x="226" y="265"/>
                  </a:moveTo>
                  <a:lnTo>
                    <a:pt x="280" y="265"/>
                  </a:lnTo>
                  <a:cubicBezTo>
                    <a:pt x="325" y="265"/>
                    <a:pt x="367" y="262"/>
                    <a:pt x="367" y="210"/>
                  </a:cubicBezTo>
                  <a:cubicBezTo>
                    <a:pt x="367" y="167"/>
                    <a:pt x="329" y="160"/>
                    <a:pt x="294" y="160"/>
                  </a:cubicBezTo>
                  <a:lnTo>
                    <a:pt x="226" y="160"/>
                  </a:lnTo>
                  <a:lnTo>
                    <a:pt x="226" y="265"/>
                  </a:lnTo>
                  <a:close/>
                </a:path>
              </a:pathLst>
            </a:custGeom>
            <a:solidFill>
              <a:srgbClr val="7A6E6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Century Gothic" panose="020B0502020202020204" pitchFamily="34" charset="0"/>
              </a:endParaRPr>
            </a:p>
          </p:txBody>
        </p:sp>
      </p:grp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F6EA96DC-61A7-6A4F-A085-3AAB13FDBE70}"/>
              </a:ext>
            </a:extLst>
          </p:cNvPr>
          <p:cNvSpPr txBox="1">
            <a:spLocks/>
          </p:cNvSpPr>
          <p:nvPr userDrawn="1"/>
        </p:nvSpPr>
        <p:spPr>
          <a:xfrm>
            <a:off x="4572000" y="1916352"/>
            <a:ext cx="3948799" cy="761747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5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7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90000"/>
              </a:lnSpc>
              <a:buFont typeface="Arial" panose="020B0604020202020204" pitchFamily="34" charset="0"/>
              <a:buNone/>
            </a:pPr>
            <a:r>
              <a:rPr lang="en-US" sz="5500" dirty="0">
                <a:solidFill>
                  <a:schemeClr val="tx2"/>
                </a:solidFill>
                <a:latin typeface="+mj-lt"/>
                <a:ea typeface="Helvetica Neue Thin" panose="020B0403020202020204" pitchFamily="34" charset="0"/>
              </a:rPr>
              <a:t>Thank You!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167D8750-2512-1E40-8CB6-5F9A1B2583B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571999" y="2928854"/>
            <a:ext cx="3948800" cy="279757"/>
          </a:xfr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Aft>
                <a:spcPts val="0"/>
              </a:spcAft>
              <a:buNone/>
              <a:defRPr sz="1800" b="1" cap="none" spc="0" baseline="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err="1"/>
              <a:t>info@vocera.com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558568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slide warm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C7A3BFEC-1FD2-CE40-BAFF-6B7FDC4F2D2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flipH="1">
            <a:off x="-1758661" y="0"/>
            <a:ext cx="9144000" cy="5143500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8665C2F8-9282-964F-9A22-0D9778183857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6786191" y="4165088"/>
            <a:ext cx="1734608" cy="277581"/>
            <a:chOff x="20638" y="2986088"/>
            <a:chExt cx="10079037" cy="1612900"/>
          </a:xfrm>
        </p:grpSpPr>
        <p:sp>
          <p:nvSpPr>
            <p:cNvPr id="4" name="Freeform 1">
              <a:extLst>
                <a:ext uri="{FF2B5EF4-FFF2-40B4-BE49-F238E27FC236}">
                  <a16:creationId xmlns:a16="http://schemas.microsoft.com/office/drawing/2014/main" id="{C82147D6-BD88-D040-9D60-CBB8042744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16700" y="2986088"/>
              <a:ext cx="1741488" cy="1606550"/>
            </a:xfrm>
            <a:custGeom>
              <a:avLst/>
              <a:gdLst>
                <a:gd name="T0" fmla="*/ 4726 w 4839"/>
                <a:gd name="T1" fmla="*/ 3722 h 4462"/>
                <a:gd name="T2" fmla="*/ 3659 w 4839"/>
                <a:gd name="T3" fmla="*/ 4461 h 4462"/>
                <a:gd name="T4" fmla="*/ 3520 w 4839"/>
                <a:gd name="T5" fmla="*/ 4461 h 4462"/>
                <a:gd name="T6" fmla="*/ 2405 w 4839"/>
                <a:gd name="T7" fmla="*/ 3746 h 4462"/>
                <a:gd name="T8" fmla="*/ 1142 w 4839"/>
                <a:gd name="T9" fmla="*/ 853 h 4462"/>
                <a:gd name="T10" fmla="*/ 142 w 4839"/>
                <a:gd name="T11" fmla="*/ 138 h 4462"/>
                <a:gd name="T12" fmla="*/ 19 w 4839"/>
                <a:gd name="T13" fmla="*/ 129 h 4462"/>
                <a:gd name="T14" fmla="*/ 0 w 4839"/>
                <a:gd name="T15" fmla="*/ 0 h 4462"/>
                <a:gd name="T16" fmla="*/ 2591 w 4839"/>
                <a:gd name="T17" fmla="*/ 0 h 4462"/>
                <a:gd name="T18" fmla="*/ 3652 w 4839"/>
                <a:gd name="T19" fmla="*/ 738 h 4462"/>
                <a:gd name="T20" fmla="*/ 4838 w 4839"/>
                <a:gd name="T21" fmla="*/ 3464 h 4462"/>
                <a:gd name="T22" fmla="*/ 4726 w 4839"/>
                <a:gd name="T23" fmla="*/ 3722 h 4462"/>
                <a:gd name="T24" fmla="*/ 4726 w 4839"/>
                <a:gd name="T25" fmla="*/ 3722 h 4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839" h="4462">
                  <a:moveTo>
                    <a:pt x="4726" y="3722"/>
                  </a:moveTo>
                  <a:cubicBezTo>
                    <a:pt x="4513" y="4202"/>
                    <a:pt x="4066" y="4459"/>
                    <a:pt x="3659" y="4461"/>
                  </a:cubicBezTo>
                  <a:lnTo>
                    <a:pt x="3520" y="4461"/>
                  </a:lnTo>
                  <a:cubicBezTo>
                    <a:pt x="3046" y="4461"/>
                    <a:pt x="2577" y="4140"/>
                    <a:pt x="2405" y="3746"/>
                  </a:cubicBezTo>
                  <a:lnTo>
                    <a:pt x="1142" y="853"/>
                  </a:lnTo>
                  <a:cubicBezTo>
                    <a:pt x="963" y="420"/>
                    <a:pt x="578" y="163"/>
                    <a:pt x="142" y="138"/>
                  </a:cubicBezTo>
                  <a:lnTo>
                    <a:pt x="19" y="129"/>
                  </a:lnTo>
                  <a:lnTo>
                    <a:pt x="0" y="0"/>
                  </a:lnTo>
                  <a:lnTo>
                    <a:pt x="2591" y="0"/>
                  </a:lnTo>
                  <a:cubicBezTo>
                    <a:pt x="3021" y="0"/>
                    <a:pt x="3474" y="331"/>
                    <a:pt x="3652" y="738"/>
                  </a:cubicBezTo>
                  <a:lnTo>
                    <a:pt x="4838" y="3464"/>
                  </a:lnTo>
                  <a:lnTo>
                    <a:pt x="4726" y="3722"/>
                  </a:lnTo>
                  <a:lnTo>
                    <a:pt x="4726" y="3722"/>
                  </a:lnTo>
                </a:path>
              </a:pathLst>
            </a:custGeom>
            <a:solidFill>
              <a:srgbClr val="00899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Century Gothic" panose="020B0502020202020204" pitchFamily="34" charset="0"/>
              </a:endParaRPr>
            </a:p>
          </p:txBody>
        </p:sp>
        <p:sp>
          <p:nvSpPr>
            <p:cNvPr id="5" name="Freeform 2">
              <a:extLst>
                <a:ext uri="{FF2B5EF4-FFF2-40B4-BE49-F238E27FC236}">
                  <a16:creationId xmlns:a16="http://schemas.microsoft.com/office/drawing/2014/main" id="{A145D0BF-72E7-6844-8C1D-885B779D0D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32738" y="4233863"/>
              <a:ext cx="849312" cy="358775"/>
            </a:xfrm>
            <a:custGeom>
              <a:avLst/>
              <a:gdLst>
                <a:gd name="T0" fmla="*/ 1291 w 2359"/>
                <a:gd name="T1" fmla="*/ 258 h 996"/>
                <a:gd name="T2" fmla="*/ 2358 w 2359"/>
                <a:gd name="T3" fmla="*/ 995 h 996"/>
                <a:gd name="T4" fmla="*/ 0 w 2359"/>
                <a:gd name="T5" fmla="*/ 995 h 996"/>
                <a:gd name="T6" fmla="*/ 1067 w 2359"/>
                <a:gd name="T7" fmla="*/ 258 h 996"/>
                <a:gd name="T8" fmla="*/ 1067 w 2359"/>
                <a:gd name="T9" fmla="*/ 258 h 996"/>
                <a:gd name="T10" fmla="*/ 1179 w 2359"/>
                <a:gd name="T11" fmla="*/ 0 h 996"/>
                <a:gd name="T12" fmla="*/ 1291 w 2359"/>
                <a:gd name="T13" fmla="*/ 258 h 996"/>
                <a:gd name="T14" fmla="*/ 1291 w 2359"/>
                <a:gd name="T15" fmla="*/ 258 h 9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59" h="996">
                  <a:moveTo>
                    <a:pt x="1291" y="258"/>
                  </a:moveTo>
                  <a:cubicBezTo>
                    <a:pt x="1502" y="738"/>
                    <a:pt x="1949" y="995"/>
                    <a:pt x="2358" y="995"/>
                  </a:cubicBezTo>
                  <a:lnTo>
                    <a:pt x="0" y="995"/>
                  </a:lnTo>
                  <a:cubicBezTo>
                    <a:pt x="407" y="995"/>
                    <a:pt x="855" y="738"/>
                    <a:pt x="1067" y="258"/>
                  </a:cubicBezTo>
                  <a:lnTo>
                    <a:pt x="1067" y="258"/>
                  </a:lnTo>
                  <a:lnTo>
                    <a:pt x="1179" y="0"/>
                  </a:lnTo>
                  <a:lnTo>
                    <a:pt x="1291" y="258"/>
                  </a:lnTo>
                  <a:lnTo>
                    <a:pt x="1291" y="258"/>
                  </a:lnTo>
                </a:path>
              </a:pathLst>
            </a:custGeom>
            <a:solidFill>
              <a:srgbClr val="7A6E6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Century Gothic" panose="020B0502020202020204" pitchFamily="34" charset="0"/>
              </a:endParaRPr>
            </a:p>
          </p:txBody>
        </p:sp>
        <p:sp>
          <p:nvSpPr>
            <p:cNvPr id="6" name="Freeform 3">
              <a:extLst>
                <a:ext uri="{FF2B5EF4-FFF2-40B4-BE49-F238E27FC236}">
                  <a16:creationId xmlns:a16="http://schemas.microsoft.com/office/drawing/2014/main" id="{465D92C2-7C86-E24A-930B-0B63E971E0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56600" y="2986088"/>
              <a:ext cx="1743075" cy="1606550"/>
            </a:xfrm>
            <a:custGeom>
              <a:avLst/>
              <a:gdLst>
                <a:gd name="T0" fmla="*/ 2247 w 4840"/>
                <a:gd name="T1" fmla="*/ 1 h 4461"/>
                <a:gd name="T2" fmla="*/ 2247 w 4840"/>
                <a:gd name="T3" fmla="*/ 0 h 4461"/>
                <a:gd name="T4" fmla="*/ 4839 w 4840"/>
                <a:gd name="T5" fmla="*/ 0 h 4461"/>
                <a:gd name="T6" fmla="*/ 4819 w 4840"/>
                <a:gd name="T7" fmla="*/ 129 h 4461"/>
                <a:gd name="T8" fmla="*/ 4696 w 4840"/>
                <a:gd name="T9" fmla="*/ 137 h 4461"/>
                <a:gd name="T10" fmla="*/ 3696 w 4840"/>
                <a:gd name="T11" fmla="*/ 852 h 4461"/>
                <a:gd name="T12" fmla="*/ 2433 w 4840"/>
                <a:gd name="T13" fmla="*/ 3745 h 4461"/>
                <a:gd name="T14" fmla="*/ 1318 w 4840"/>
                <a:gd name="T15" fmla="*/ 4460 h 4461"/>
                <a:gd name="T16" fmla="*/ 1179 w 4840"/>
                <a:gd name="T17" fmla="*/ 4460 h 4461"/>
                <a:gd name="T18" fmla="*/ 112 w 4840"/>
                <a:gd name="T19" fmla="*/ 3723 h 4461"/>
                <a:gd name="T20" fmla="*/ 112 w 4840"/>
                <a:gd name="T21" fmla="*/ 3723 h 4461"/>
                <a:gd name="T22" fmla="*/ 0 w 4840"/>
                <a:gd name="T23" fmla="*/ 3465 h 4461"/>
                <a:gd name="T24" fmla="*/ 1186 w 4840"/>
                <a:gd name="T25" fmla="*/ 739 h 4461"/>
                <a:gd name="T26" fmla="*/ 2247 w 4840"/>
                <a:gd name="T27" fmla="*/ 1 h 44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40" h="4461">
                  <a:moveTo>
                    <a:pt x="2247" y="1"/>
                  </a:moveTo>
                  <a:lnTo>
                    <a:pt x="2247" y="0"/>
                  </a:lnTo>
                  <a:lnTo>
                    <a:pt x="4839" y="0"/>
                  </a:lnTo>
                  <a:lnTo>
                    <a:pt x="4819" y="129"/>
                  </a:lnTo>
                  <a:lnTo>
                    <a:pt x="4696" y="137"/>
                  </a:lnTo>
                  <a:cubicBezTo>
                    <a:pt x="4260" y="161"/>
                    <a:pt x="3875" y="420"/>
                    <a:pt x="3696" y="852"/>
                  </a:cubicBezTo>
                  <a:lnTo>
                    <a:pt x="2433" y="3745"/>
                  </a:lnTo>
                  <a:cubicBezTo>
                    <a:pt x="2261" y="4140"/>
                    <a:pt x="1792" y="4460"/>
                    <a:pt x="1318" y="4460"/>
                  </a:cubicBezTo>
                  <a:lnTo>
                    <a:pt x="1179" y="4460"/>
                  </a:lnTo>
                  <a:cubicBezTo>
                    <a:pt x="770" y="4460"/>
                    <a:pt x="324" y="4203"/>
                    <a:pt x="112" y="3723"/>
                  </a:cubicBezTo>
                  <a:lnTo>
                    <a:pt x="112" y="3723"/>
                  </a:lnTo>
                  <a:lnTo>
                    <a:pt x="0" y="3465"/>
                  </a:lnTo>
                  <a:lnTo>
                    <a:pt x="1186" y="739"/>
                  </a:lnTo>
                  <a:cubicBezTo>
                    <a:pt x="1365" y="332"/>
                    <a:pt x="1819" y="1"/>
                    <a:pt x="2247" y="1"/>
                  </a:cubicBezTo>
                </a:path>
              </a:pathLst>
            </a:custGeom>
            <a:solidFill>
              <a:srgbClr val="EBA9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Century Gothic" panose="020B0502020202020204" pitchFamily="34" charset="0"/>
              </a:endParaRPr>
            </a:p>
          </p:txBody>
        </p:sp>
        <p:sp>
          <p:nvSpPr>
            <p:cNvPr id="7" name="Freeform 4">
              <a:extLst>
                <a:ext uri="{FF2B5EF4-FFF2-40B4-BE49-F238E27FC236}">
                  <a16:creationId xmlns:a16="http://schemas.microsoft.com/office/drawing/2014/main" id="{D736AA77-A375-E747-8150-9B3FFD2207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7275" y="3270250"/>
              <a:ext cx="1204913" cy="1262063"/>
            </a:xfrm>
            <a:custGeom>
              <a:avLst/>
              <a:gdLst>
                <a:gd name="T0" fmla="*/ 3345 w 3346"/>
                <a:gd name="T1" fmla="*/ 1765 h 3507"/>
                <a:gd name="T2" fmla="*/ 1669 w 3346"/>
                <a:gd name="T3" fmla="*/ 3506 h 3507"/>
                <a:gd name="T4" fmla="*/ 0 w 3346"/>
                <a:gd name="T5" fmla="*/ 1765 h 3507"/>
                <a:gd name="T6" fmla="*/ 1669 w 3346"/>
                <a:gd name="T7" fmla="*/ 0 h 3507"/>
                <a:gd name="T8" fmla="*/ 3345 w 3346"/>
                <a:gd name="T9" fmla="*/ 1765 h 3507"/>
                <a:gd name="T10" fmla="*/ 3097 w 3346"/>
                <a:gd name="T11" fmla="*/ 1765 h 3507"/>
                <a:gd name="T12" fmla="*/ 1667 w 3346"/>
                <a:gd name="T13" fmla="*/ 227 h 3507"/>
                <a:gd name="T14" fmla="*/ 238 w 3346"/>
                <a:gd name="T15" fmla="*/ 1765 h 3507"/>
                <a:gd name="T16" fmla="*/ 1667 w 3346"/>
                <a:gd name="T17" fmla="*/ 3278 h 3507"/>
                <a:gd name="T18" fmla="*/ 3097 w 3346"/>
                <a:gd name="T19" fmla="*/ 1765 h 3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346" h="3507">
                  <a:moveTo>
                    <a:pt x="3345" y="1765"/>
                  </a:moveTo>
                  <a:cubicBezTo>
                    <a:pt x="3345" y="2726"/>
                    <a:pt x="2591" y="3506"/>
                    <a:pt x="1669" y="3506"/>
                  </a:cubicBezTo>
                  <a:cubicBezTo>
                    <a:pt x="753" y="3506"/>
                    <a:pt x="0" y="2726"/>
                    <a:pt x="0" y="1765"/>
                  </a:cubicBezTo>
                  <a:cubicBezTo>
                    <a:pt x="0" y="792"/>
                    <a:pt x="753" y="0"/>
                    <a:pt x="1669" y="0"/>
                  </a:cubicBezTo>
                  <a:cubicBezTo>
                    <a:pt x="2590" y="1"/>
                    <a:pt x="3345" y="793"/>
                    <a:pt x="3345" y="1765"/>
                  </a:cubicBezTo>
                  <a:close/>
                  <a:moveTo>
                    <a:pt x="3097" y="1765"/>
                  </a:moveTo>
                  <a:cubicBezTo>
                    <a:pt x="3097" y="915"/>
                    <a:pt x="2460" y="227"/>
                    <a:pt x="1667" y="227"/>
                  </a:cubicBezTo>
                  <a:cubicBezTo>
                    <a:pt x="882" y="227"/>
                    <a:pt x="238" y="915"/>
                    <a:pt x="238" y="1765"/>
                  </a:cubicBezTo>
                  <a:cubicBezTo>
                    <a:pt x="238" y="2596"/>
                    <a:pt x="881" y="3278"/>
                    <a:pt x="1667" y="3278"/>
                  </a:cubicBezTo>
                  <a:cubicBezTo>
                    <a:pt x="2461" y="3279"/>
                    <a:pt x="3097" y="2596"/>
                    <a:pt x="3097" y="1765"/>
                  </a:cubicBezTo>
                  <a:close/>
                </a:path>
              </a:pathLst>
            </a:custGeom>
            <a:solidFill>
              <a:srgbClr val="7A6E6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Century Gothic" panose="020B0502020202020204" pitchFamily="34" charset="0"/>
              </a:endParaRPr>
            </a:p>
          </p:txBody>
        </p:sp>
        <p:sp>
          <p:nvSpPr>
            <p:cNvPr id="8" name="Freeform 5">
              <a:extLst>
                <a:ext uri="{FF2B5EF4-FFF2-40B4-BE49-F238E27FC236}">
                  <a16:creationId xmlns:a16="http://schemas.microsoft.com/office/drawing/2014/main" id="{C3FC5CDD-48B4-0F4C-BA3A-EE1D89C3A6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84425" y="3270250"/>
              <a:ext cx="1157288" cy="1262063"/>
            </a:xfrm>
            <a:custGeom>
              <a:avLst/>
              <a:gdLst>
                <a:gd name="T0" fmla="*/ 1669 w 3215"/>
                <a:gd name="T1" fmla="*/ 3506 h 3507"/>
                <a:gd name="T2" fmla="*/ 0 w 3215"/>
                <a:gd name="T3" fmla="*/ 1765 h 3507"/>
                <a:gd name="T4" fmla="*/ 1669 w 3215"/>
                <a:gd name="T5" fmla="*/ 0 h 3507"/>
                <a:gd name="T6" fmla="*/ 3214 w 3215"/>
                <a:gd name="T7" fmla="*/ 1117 h 3507"/>
                <a:gd name="T8" fmla="*/ 2954 w 3215"/>
                <a:gd name="T9" fmla="*/ 1117 h 3507"/>
                <a:gd name="T10" fmla="*/ 1668 w 3215"/>
                <a:gd name="T11" fmla="*/ 246 h 3507"/>
                <a:gd name="T12" fmla="*/ 240 w 3215"/>
                <a:gd name="T13" fmla="*/ 1765 h 3507"/>
                <a:gd name="T14" fmla="*/ 1668 w 3215"/>
                <a:gd name="T15" fmla="*/ 3265 h 3507"/>
                <a:gd name="T16" fmla="*/ 2960 w 3215"/>
                <a:gd name="T17" fmla="*/ 2389 h 3507"/>
                <a:gd name="T18" fmla="*/ 3213 w 3215"/>
                <a:gd name="T19" fmla="*/ 2389 h 3507"/>
                <a:gd name="T20" fmla="*/ 1669 w 3215"/>
                <a:gd name="T21" fmla="*/ 3506 h 3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15" h="3507">
                  <a:moveTo>
                    <a:pt x="1669" y="3506"/>
                  </a:moveTo>
                  <a:cubicBezTo>
                    <a:pt x="746" y="3506"/>
                    <a:pt x="0" y="2726"/>
                    <a:pt x="0" y="1765"/>
                  </a:cubicBezTo>
                  <a:cubicBezTo>
                    <a:pt x="0" y="792"/>
                    <a:pt x="748" y="0"/>
                    <a:pt x="1669" y="0"/>
                  </a:cubicBezTo>
                  <a:cubicBezTo>
                    <a:pt x="2409" y="0"/>
                    <a:pt x="2988" y="441"/>
                    <a:pt x="3214" y="1117"/>
                  </a:cubicBezTo>
                  <a:lnTo>
                    <a:pt x="2954" y="1117"/>
                  </a:lnTo>
                  <a:cubicBezTo>
                    <a:pt x="2740" y="584"/>
                    <a:pt x="2265" y="246"/>
                    <a:pt x="1668" y="246"/>
                  </a:cubicBezTo>
                  <a:cubicBezTo>
                    <a:pt x="882" y="246"/>
                    <a:pt x="240" y="928"/>
                    <a:pt x="240" y="1765"/>
                  </a:cubicBezTo>
                  <a:cubicBezTo>
                    <a:pt x="240" y="2589"/>
                    <a:pt x="882" y="3265"/>
                    <a:pt x="1668" y="3265"/>
                  </a:cubicBezTo>
                  <a:cubicBezTo>
                    <a:pt x="2285" y="3265"/>
                    <a:pt x="2759" y="2928"/>
                    <a:pt x="2960" y="2389"/>
                  </a:cubicBezTo>
                  <a:lnTo>
                    <a:pt x="3213" y="2389"/>
                  </a:lnTo>
                  <a:cubicBezTo>
                    <a:pt x="2993" y="3065"/>
                    <a:pt x="2409" y="3506"/>
                    <a:pt x="1669" y="3506"/>
                  </a:cubicBezTo>
                </a:path>
              </a:pathLst>
            </a:custGeom>
            <a:solidFill>
              <a:srgbClr val="7A6E6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Century Gothic" panose="020B0502020202020204" pitchFamily="34" charset="0"/>
              </a:endParaRPr>
            </a:p>
          </p:txBody>
        </p:sp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006BF038-BF18-7C42-A729-CB5CB83DDD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56013" y="3270250"/>
              <a:ext cx="1208087" cy="1262063"/>
            </a:xfrm>
            <a:custGeom>
              <a:avLst/>
              <a:gdLst>
                <a:gd name="T0" fmla="*/ 1709 w 3354"/>
                <a:gd name="T1" fmla="*/ 3265 h 3507"/>
                <a:gd name="T2" fmla="*/ 3014 w 3354"/>
                <a:gd name="T3" fmla="*/ 2389 h 3507"/>
                <a:gd name="T4" fmla="*/ 3267 w 3354"/>
                <a:gd name="T5" fmla="*/ 2389 h 3507"/>
                <a:gd name="T6" fmla="*/ 1708 w 3354"/>
                <a:gd name="T7" fmla="*/ 3506 h 3507"/>
                <a:gd name="T8" fmla="*/ 0 w 3354"/>
                <a:gd name="T9" fmla="*/ 1765 h 3507"/>
                <a:gd name="T10" fmla="*/ 1670 w 3354"/>
                <a:gd name="T11" fmla="*/ 0 h 3507"/>
                <a:gd name="T12" fmla="*/ 3340 w 3354"/>
                <a:gd name="T13" fmla="*/ 1752 h 3507"/>
                <a:gd name="T14" fmla="*/ 242 w 3354"/>
                <a:gd name="T15" fmla="*/ 1752 h 3507"/>
                <a:gd name="T16" fmla="*/ 1709 w 3354"/>
                <a:gd name="T17" fmla="*/ 3265 h 3507"/>
                <a:gd name="T18" fmla="*/ 3080 w 3354"/>
                <a:gd name="T19" fmla="*/ 1512 h 3507"/>
                <a:gd name="T20" fmla="*/ 1670 w 3354"/>
                <a:gd name="T21" fmla="*/ 246 h 3507"/>
                <a:gd name="T22" fmla="*/ 267 w 3354"/>
                <a:gd name="T23" fmla="*/ 1512 h 3507"/>
                <a:gd name="T24" fmla="*/ 3080 w 3354"/>
                <a:gd name="T25" fmla="*/ 1512 h 3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54" h="3507">
                  <a:moveTo>
                    <a:pt x="1709" y="3265"/>
                  </a:moveTo>
                  <a:cubicBezTo>
                    <a:pt x="2496" y="3265"/>
                    <a:pt x="2853" y="2830"/>
                    <a:pt x="3014" y="2389"/>
                  </a:cubicBezTo>
                  <a:lnTo>
                    <a:pt x="3267" y="2389"/>
                  </a:lnTo>
                  <a:cubicBezTo>
                    <a:pt x="3034" y="3110"/>
                    <a:pt x="2495" y="3506"/>
                    <a:pt x="1708" y="3506"/>
                  </a:cubicBezTo>
                  <a:cubicBezTo>
                    <a:pt x="753" y="3506"/>
                    <a:pt x="0" y="2739"/>
                    <a:pt x="0" y="1765"/>
                  </a:cubicBezTo>
                  <a:cubicBezTo>
                    <a:pt x="0" y="792"/>
                    <a:pt x="747" y="0"/>
                    <a:pt x="1670" y="0"/>
                  </a:cubicBezTo>
                  <a:cubicBezTo>
                    <a:pt x="2671" y="0"/>
                    <a:pt x="3353" y="908"/>
                    <a:pt x="3340" y="1752"/>
                  </a:cubicBezTo>
                  <a:lnTo>
                    <a:pt x="242" y="1752"/>
                  </a:lnTo>
                  <a:cubicBezTo>
                    <a:pt x="248" y="2623"/>
                    <a:pt x="897" y="3265"/>
                    <a:pt x="1709" y="3265"/>
                  </a:cubicBezTo>
                  <a:close/>
                  <a:moveTo>
                    <a:pt x="3080" y="1512"/>
                  </a:moveTo>
                  <a:cubicBezTo>
                    <a:pt x="2964" y="792"/>
                    <a:pt x="2371" y="246"/>
                    <a:pt x="1670" y="246"/>
                  </a:cubicBezTo>
                  <a:cubicBezTo>
                    <a:pt x="962" y="246"/>
                    <a:pt x="378" y="792"/>
                    <a:pt x="267" y="1512"/>
                  </a:cubicBezTo>
                  <a:lnTo>
                    <a:pt x="3080" y="1512"/>
                  </a:lnTo>
                  <a:close/>
                </a:path>
              </a:pathLst>
            </a:custGeom>
            <a:solidFill>
              <a:srgbClr val="7A6E6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Century Gothic" panose="020B0502020202020204" pitchFamily="34" charset="0"/>
              </a:endParaRPr>
            </a:p>
          </p:txBody>
        </p:sp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5C0D4180-5241-CF4D-BB3A-26A6C06DD4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29263" y="3271838"/>
              <a:ext cx="1047750" cy="1262062"/>
            </a:xfrm>
            <a:custGeom>
              <a:avLst/>
              <a:gdLst>
                <a:gd name="T0" fmla="*/ 2909 w 2911"/>
                <a:gd name="T1" fmla="*/ 997 h 3506"/>
                <a:gd name="T2" fmla="*/ 2910 w 2911"/>
                <a:gd name="T3" fmla="*/ 2335 h 3506"/>
                <a:gd name="T4" fmla="*/ 1330 w 2911"/>
                <a:gd name="T5" fmla="*/ 3505 h 3506"/>
                <a:gd name="T6" fmla="*/ 0 w 2911"/>
                <a:gd name="T7" fmla="*/ 2562 h 3506"/>
                <a:gd name="T8" fmla="*/ 1428 w 2911"/>
                <a:gd name="T9" fmla="*/ 1557 h 3506"/>
                <a:gd name="T10" fmla="*/ 2667 w 2911"/>
                <a:gd name="T11" fmla="*/ 997 h 3506"/>
                <a:gd name="T12" fmla="*/ 1584 w 2911"/>
                <a:gd name="T13" fmla="*/ 234 h 3506"/>
                <a:gd name="T14" fmla="*/ 424 w 2911"/>
                <a:gd name="T15" fmla="*/ 945 h 3506"/>
                <a:gd name="T16" fmla="*/ 176 w 2911"/>
                <a:gd name="T17" fmla="*/ 945 h 3506"/>
                <a:gd name="T18" fmla="*/ 1584 w 2911"/>
                <a:gd name="T19" fmla="*/ 0 h 3506"/>
                <a:gd name="T20" fmla="*/ 2909 w 2911"/>
                <a:gd name="T21" fmla="*/ 997 h 3506"/>
                <a:gd name="T22" fmla="*/ 260 w 2911"/>
                <a:gd name="T23" fmla="*/ 2555 h 3506"/>
                <a:gd name="T24" fmla="*/ 1328 w 2911"/>
                <a:gd name="T25" fmla="*/ 3260 h 3506"/>
                <a:gd name="T26" fmla="*/ 2667 w 2911"/>
                <a:gd name="T27" fmla="*/ 2243 h 3506"/>
                <a:gd name="T28" fmla="*/ 2667 w 2911"/>
                <a:gd name="T29" fmla="*/ 1453 h 3506"/>
                <a:gd name="T30" fmla="*/ 1454 w 2911"/>
                <a:gd name="T31" fmla="*/ 1779 h 3506"/>
                <a:gd name="T32" fmla="*/ 260 w 2911"/>
                <a:gd name="T33" fmla="*/ 2555 h 3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911" h="3506">
                  <a:moveTo>
                    <a:pt x="2909" y="997"/>
                  </a:moveTo>
                  <a:cubicBezTo>
                    <a:pt x="2909" y="997"/>
                    <a:pt x="2909" y="1730"/>
                    <a:pt x="2910" y="2335"/>
                  </a:cubicBezTo>
                  <a:cubicBezTo>
                    <a:pt x="2910" y="3264"/>
                    <a:pt x="2153" y="3505"/>
                    <a:pt x="1330" y="3505"/>
                  </a:cubicBezTo>
                  <a:cubicBezTo>
                    <a:pt x="711" y="3505"/>
                    <a:pt x="0" y="3207"/>
                    <a:pt x="0" y="2562"/>
                  </a:cubicBezTo>
                  <a:cubicBezTo>
                    <a:pt x="0" y="1799"/>
                    <a:pt x="711" y="1623"/>
                    <a:pt x="1428" y="1557"/>
                  </a:cubicBezTo>
                  <a:cubicBezTo>
                    <a:pt x="2171" y="1486"/>
                    <a:pt x="2667" y="1408"/>
                    <a:pt x="2667" y="997"/>
                  </a:cubicBezTo>
                  <a:cubicBezTo>
                    <a:pt x="2667" y="377"/>
                    <a:pt x="2080" y="234"/>
                    <a:pt x="1584" y="234"/>
                  </a:cubicBezTo>
                  <a:cubicBezTo>
                    <a:pt x="971" y="234"/>
                    <a:pt x="568" y="489"/>
                    <a:pt x="424" y="945"/>
                  </a:cubicBezTo>
                  <a:lnTo>
                    <a:pt x="176" y="945"/>
                  </a:lnTo>
                  <a:cubicBezTo>
                    <a:pt x="326" y="345"/>
                    <a:pt x="827" y="0"/>
                    <a:pt x="1584" y="0"/>
                  </a:cubicBezTo>
                  <a:cubicBezTo>
                    <a:pt x="2426" y="0"/>
                    <a:pt x="2909" y="364"/>
                    <a:pt x="2909" y="997"/>
                  </a:cubicBezTo>
                  <a:close/>
                  <a:moveTo>
                    <a:pt x="260" y="2555"/>
                  </a:moveTo>
                  <a:cubicBezTo>
                    <a:pt x="260" y="3109"/>
                    <a:pt x="973" y="3259"/>
                    <a:pt x="1328" y="3260"/>
                  </a:cubicBezTo>
                  <a:cubicBezTo>
                    <a:pt x="2076" y="3260"/>
                    <a:pt x="2667" y="3071"/>
                    <a:pt x="2667" y="2243"/>
                  </a:cubicBezTo>
                  <a:lnTo>
                    <a:pt x="2667" y="1453"/>
                  </a:lnTo>
                  <a:cubicBezTo>
                    <a:pt x="2406" y="1694"/>
                    <a:pt x="1918" y="1740"/>
                    <a:pt x="1454" y="1779"/>
                  </a:cubicBezTo>
                  <a:cubicBezTo>
                    <a:pt x="593" y="1863"/>
                    <a:pt x="260" y="2092"/>
                    <a:pt x="260" y="2555"/>
                  </a:cubicBezTo>
                  <a:close/>
                </a:path>
              </a:pathLst>
            </a:custGeom>
            <a:solidFill>
              <a:srgbClr val="7A6E6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Century Gothic" panose="020B0502020202020204" pitchFamily="34" charset="0"/>
              </a:endParaRPr>
            </a:p>
          </p:txBody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C16CA587-2525-AF4C-8FC7-45FF05169B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8088" y="3271838"/>
              <a:ext cx="577850" cy="1233487"/>
            </a:xfrm>
            <a:custGeom>
              <a:avLst/>
              <a:gdLst>
                <a:gd name="T0" fmla="*/ 1603 w 1604"/>
                <a:gd name="T1" fmla="*/ 229 h 3425"/>
                <a:gd name="T2" fmla="*/ 1450 w 1604"/>
                <a:gd name="T3" fmla="*/ 219 h 3425"/>
                <a:gd name="T4" fmla="*/ 241 w 1604"/>
                <a:gd name="T5" fmla="*/ 1401 h 3425"/>
                <a:gd name="T6" fmla="*/ 241 w 1604"/>
                <a:gd name="T7" fmla="*/ 3424 h 3425"/>
                <a:gd name="T8" fmla="*/ 0 w 1604"/>
                <a:gd name="T9" fmla="*/ 3424 h 3425"/>
                <a:gd name="T10" fmla="*/ 0 w 1604"/>
                <a:gd name="T11" fmla="*/ 1403 h 3425"/>
                <a:gd name="T12" fmla="*/ 1420 w 1604"/>
                <a:gd name="T13" fmla="*/ 0 h 3425"/>
                <a:gd name="T14" fmla="*/ 1603 w 1604"/>
                <a:gd name="T15" fmla="*/ 12 h 3425"/>
                <a:gd name="T16" fmla="*/ 1603 w 1604"/>
                <a:gd name="T17" fmla="*/ 229 h 34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04" h="3425">
                  <a:moveTo>
                    <a:pt x="1603" y="229"/>
                  </a:moveTo>
                  <a:cubicBezTo>
                    <a:pt x="1553" y="223"/>
                    <a:pt x="1502" y="219"/>
                    <a:pt x="1450" y="219"/>
                  </a:cubicBezTo>
                  <a:cubicBezTo>
                    <a:pt x="783" y="219"/>
                    <a:pt x="241" y="653"/>
                    <a:pt x="241" y="1401"/>
                  </a:cubicBezTo>
                  <a:lnTo>
                    <a:pt x="241" y="3424"/>
                  </a:lnTo>
                  <a:lnTo>
                    <a:pt x="0" y="3424"/>
                  </a:lnTo>
                  <a:lnTo>
                    <a:pt x="0" y="1403"/>
                  </a:lnTo>
                  <a:cubicBezTo>
                    <a:pt x="0" y="525"/>
                    <a:pt x="636" y="0"/>
                    <a:pt x="1420" y="0"/>
                  </a:cubicBezTo>
                  <a:cubicBezTo>
                    <a:pt x="1480" y="0"/>
                    <a:pt x="1544" y="5"/>
                    <a:pt x="1603" y="12"/>
                  </a:cubicBezTo>
                  <a:lnTo>
                    <a:pt x="1603" y="229"/>
                  </a:lnTo>
                </a:path>
              </a:pathLst>
            </a:custGeom>
            <a:solidFill>
              <a:srgbClr val="7A6E6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Century Gothic" panose="020B0502020202020204" pitchFamily="34" charset="0"/>
              </a:endParaRPr>
            </a:p>
          </p:txBody>
        </p:sp>
        <p:sp>
          <p:nvSpPr>
            <p:cNvPr id="12" name="Freeform 9">
              <a:extLst>
                <a:ext uri="{FF2B5EF4-FFF2-40B4-BE49-F238E27FC236}">
                  <a16:creationId xmlns:a16="http://schemas.microsoft.com/office/drawing/2014/main" id="{DA816310-7F80-504A-AD23-F9C6656445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638" y="3300413"/>
              <a:ext cx="1081087" cy="1233487"/>
            </a:xfrm>
            <a:custGeom>
              <a:avLst/>
              <a:gdLst>
                <a:gd name="T0" fmla="*/ 1500 w 3001"/>
                <a:gd name="T1" fmla="*/ 3425 h 3426"/>
                <a:gd name="T2" fmla="*/ 1251 w 3001"/>
                <a:gd name="T3" fmla="*/ 3268 h 3426"/>
                <a:gd name="T4" fmla="*/ 0 w 3001"/>
                <a:gd name="T5" fmla="*/ 2 h 3426"/>
                <a:gd name="T6" fmla="*/ 261 w 3001"/>
                <a:gd name="T7" fmla="*/ 2 h 3426"/>
                <a:gd name="T8" fmla="*/ 1458 w 3001"/>
                <a:gd name="T9" fmla="*/ 3131 h 3426"/>
                <a:gd name="T10" fmla="*/ 1501 w 3001"/>
                <a:gd name="T11" fmla="*/ 3156 h 3426"/>
                <a:gd name="T12" fmla="*/ 1501 w 3001"/>
                <a:gd name="T13" fmla="*/ 3156 h 3426"/>
                <a:gd name="T14" fmla="*/ 1545 w 3001"/>
                <a:gd name="T15" fmla="*/ 3131 h 3426"/>
                <a:gd name="T16" fmla="*/ 2740 w 3001"/>
                <a:gd name="T17" fmla="*/ 0 h 3426"/>
                <a:gd name="T18" fmla="*/ 3000 w 3001"/>
                <a:gd name="T19" fmla="*/ 0 h 3426"/>
                <a:gd name="T20" fmla="*/ 1750 w 3001"/>
                <a:gd name="T21" fmla="*/ 3267 h 3426"/>
                <a:gd name="T22" fmla="*/ 1500 w 3001"/>
                <a:gd name="T23" fmla="*/ 3425 h 3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001" h="3426">
                  <a:moveTo>
                    <a:pt x="1500" y="3425"/>
                  </a:moveTo>
                  <a:cubicBezTo>
                    <a:pt x="1393" y="3425"/>
                    <a:pt x="1293" y="3368"/>
                    <a:pt x="1251" y="3268"/>
                  </a:cubicBezTo>
                  <a:lnTo>
                    <a:pt x="0" y="2"/>
                  </a:lnTo>
                  <a:lnTo>
                    <a:pt x="261" y="2"/>
                  </a:lnTo>
                  <a:lnTo>
                    <a:pt x="1458" y="3131"/>
                  </a:lnTo>
                  <a:cubicBezTo>
                    <a:pt x="1463" y="3148"/>
                    <a:pt x="1483" y="3156"/>
                    <a:pt x="1501" y="3156"/>
                  </a:cubicBezTo>
                  <a:lnTo>
                    <a:pt x="1501" y="3156"/>
                  </a:lnTo>
                  <a:cubicBezTo>
                    <a:pt x="1519" y="3156"/>
                    <a:pt x="1539" y="3148"/>
                    <a:pt x="1545" y="3131"/>
                  </a:cubicBezTo>
                  <a:lnTo>
                    <a:pt x="2740" y="0"/>
                  </a:lnTo>
                  <a:lnTo>
                    <a:pt x="3000" y="0"/>
                  </a:lnTo>
                  <a:lnTo>
                    <a:pt x="1750" y="3267"/>
                  </a:lnTo>
                  <a:cubicBezTo>
                    <a:pt x="1707" y="3368"/>
                    <a:pt x="1608" y="3425"/>
                    <a:pt x="1500" y="3425"/>
                  </a:cubicBezTo>
                </a:path>
              </a:pathLst>
            </a:custGeom>
            <a:solidFill>
              <a:srgbClr val="7A6E6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Century Gothic" panose="020B0502020202020204" pitchFamily="34" charset="0"/>
              </a:endParaRPr>
            </a:p>
          </p:txBody>
        </p:sp>
        <p:sp>
          <p:nvSpPr>
            <p:cNvPr id="13" name="Freeform 10">
              <a:extLst>
                <a:ext uri="{FF2B5EF4-FFF2-40B4-BE49-F238E27FC236}">
                  <a16:creationId xmlns:a16="http://schemas.microsoft.com/office/drawing/2014/main" id="{4AC9B0F2-F5B3-0745-9D8D-5201BB0D01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78938" y="4394200"/>
              <a:ext cx="204787" cy="204788"/>
            </a:xfrm>
            <a:custGeom>
              <a:avLst/>
              <a:gdLst>
                <a:gd name="T0" fmla="*/ 286 w 571"/>
                <a:gd name="T1" fmla="*/ 0 h 568"/>
                <a:gd name="T2" fmla="*/ 570 w 571"/>
                <a:gd name="T3" fmla="*/ 282 h 568"/>
                <a:gd name="T4" fmla="*/ 286 w 571"/>
                <a:gd name="T5" fmla="*/ 567 h 568"/>
                <a:gd name="T6" fmla="*/ 0 w 571"/>
                <a:gd name="T7" fmla="*/ 282 h 568"/>
                <a:gd name="T8" fmla="*/ 286 w 571"/>
                <a:gd name="T9" fmla="*/ 0 h 568"/>
                <a:gd name="T10" fmla="*/ 286 w 571"/>
                <a:gd name="T11" fmla="*/ 525 h 568"/>
                <a:gd name="T12" fmla="*/ 518 w 571"/>
                <a:gd name="T13" fmla="*/ 282 h 568"/>
                <a:gd name="T14" fmla="*/ 286 w 571"/>
                <a:gd name="T15" fmla="*/ 42 h 568"/>
                <a:gd name="T16" fmla="*/ 52 w 571"/>
                <a:gd name="T17" fmla="*/ 282 h 568"/>
                <a:gd name="T18" fmla="*/ 286 w 571"/>
                <a:gd name="T19" fmla="*/ 525 h 568"/>
                <a:gd name="T20" fmla="*/ 304 w 571"/>
                <a:gd name="T21" fmla="*/ 118 h 568"/>
                <a:gd name="T22" fmla="*/ 420 w 571"/>
                <a:gd name="T23" fmla="*/ 213 h 568"/>
                <a:gd name="T24" fmla="*/ 334 w 571"/>
                <a:gd name="T25" fmla="*/ 304 h 568"/>
                <a:gd name="T26" fmla="*/ 429 w 571"/>
                <a:gd name="T27" fmla="*/ 449 h 568"/>
                <a:gd name="T28" fmla="*/ 374 w 571"/>
                <a:gd name="T29" fmla="*/ 449 h 568"/>
                <a:gd name="T30" fmla="*/ 283 w 571"/>
                <a:gd name="T31" fmla="*/ 307 h 568"/>
                <a:gd name="T32" fmla="*/ 229 w 571"/>
                <a:gd name="T33" fmla="*/ 307 h 568"/>
                <a:gd name="T34" fmla="*/ 229 w 571"/>
                <a:gd name="T35" fmla="*/ 449 h 568"/>
                <a:gd name="T36" fmla="*/ 177 w 571"/>
                <a:gd name="T37" fmla="*/ 449 h 568"/>
                <a:gd name="T38" fmla="*/ 177 w 571"/>
                <a:gd name="T39" fmla="*/ 118 h 568"/>
                <a:gd name="T40" fmla="*/ 304 w 571"/>
                <a:gd name="T41" fmla="*/ 118 h 568"/>
                <a:gd name="T42" fmla="*/ 226 w 571"/>
                <a:gd name="T43" fmla="*/ 265 h 568"/>
                <a:gd name="T44" fmla="*/ 280 w 571"/>
                <a:gd name="T45" fmla="*/ 265 h 568"/>
                <a:gd name="T46" fmla="*/ 367 w 571"/>
                <a:gd name="T47" fmla="*/ 210 h 568"/>
                <a:gd name="T48" fmla="*/ 294 w 571"/>
                <a:gd name="T49" fmla="*/ 160 h 568"/>
                <a:gd name="T50" fmla="*/ 226 w 571"/>
                <a:gd name="T51" fmla="*/ 160 h 568"/>
                <a:gd name="T52" fmla="*/ 226 w 571"/>
                <a:gd name="T53" fmla="*/ 265 h 5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71" h="568">
                  <a:moveTo>
                    <a:pt x="286" y="0"/>
                  </a:moveTo>
                  <a:cubicBezTo>
                    <a:pt x="440" y="0"/>
                    <a:pt x="570" y="122"/>
                    <a:pt x="570" y="282"/>
                  </a:cubicBezTo>
                  <a:cubicBezTo>
                    <a:pt x="570" y="444"/>
                    <a:pt x="441" y="567"/>
                    <a:pt x="286" y="567"/>
                  </a:cubicBezTo>
                  <a:cubicBezTo>
                    <a:pt x="131" y="567"/>
                    <a:pt x="0" y="445"/>
                    <a:pt x="0" y="282"/>
                  </a:cubicBezTo>
                  <a:cubicBezTo>
                    <a:pt x="0" y="122"/>
                    <a:pt x="131" y="0"/>
                    <a:pt x="286" y="0"/>
                  </a:cubicBezTo>
                  <a:close/>
                  <a:moveTo>
                    <a:pt x="286" y="525"/>
                  </a:moveTo>
                  <a:cubicBezTo>
                    <a:pt x="418" y="525"/>
                    <a:pt x="518" y="420"/>
                    <a:pt x="518" y="282"/>
                  </a:cubicBezTo>
                  <a:cubicBezTo>
                    <a:pt x="518" y="146"/>
                    <a:pt x="416" y="42"/>
                    <a:pt x="286" y="42"/>
                  </a:cubicBezTo>
                  <a:cubicBezTo>
                    <a:pt x="153" y="42"/>
                    <a:pt x="52" y="147"/>
                    <a:pt x="52" y="282"/>
                  </a:cubicBezTo>
                  <a:cubicBezTo>
                    <a:pt x="51" y="420"/>
                    <a:pt x="153" y="525"/>
                    <a:pt x="286" y="525"/>
                  </a:cubicBezTo>
                  <a:close/>
                  <a:moveTo>
                    <a:pt x="304" y="118"/>
                  </a:moveTo>
                  <a:cubicBezTo>
                    <a:pt x="383" y="118"/>
                    <a:pt x="420" y="149"/>
                    <a:pt x="420" y="213"/>
                  </a:cubicBezTo>
                  <a:cubicBezTo>
                    <a:pt x="420" y="273"/>
                    <a:pt x="383" y="298"/>
                    <a:pt x="334" y="304"/>
                  </a:cubicBezTo>
                  <a:lnTo>
                    <a:pt x="429" y="449"/>
                  </a:lnTo>
                  <a:lnTo>
                    <a:pt x="374" y="449"/>
                  </a:lnTo>
                  <a:lnTo>
                    <a:pt x="283" y="307"/>
                  </a:lnTo>
                  <a:lnTo>
                    <a:pt x="229" y="307"/>
                  </a:lnTo>
                  <a:lnTo>
                    <a:pt x="229" y="449"/>
                  </a:lnTo>
                  <a:lnTo>
                    <a:pt x="177" y="449"/>
                  </a:lnTo>
                  <a:lnTo>
                    <a:pt x="177" y="118"/>
                  </a:lnTo>
                  <a:lnTo>
                    <a:pt x="304" y="118"/>
                  </a:lnTo>
                  <a:close/>
                  <a:moveTo>
                    <a:pt x="226" y="265"/>
                  </a:moveTo>
                  <a:lnTo>
                    <a:pt x="280" y="265"/>
                  </a:lnTo>
                  <a:cubicBezTo>
                    <a:pt x="325" y="265"/>
                    <a:pt x="367" y="262"/>
                    <a:pt x="367" y="210"/>
                  </a:cubicBezTo>
                  <a:cubicBezTo>
                    <a:pt x="367" y="167"/>
                    <a:pt x="329" y="160"/>
                    <a:pt x="294" y="160"/>
                  </a:cubicBezTo>
                  <a:lnTo>
                    <a:pt x="226" y="160"/>
                  </a:lnTo>
                  <a:lnTo>
                    <a:pt x="226" y="265"/>
                  </a:lnTo>
                  <a:close/>
                </a:path>
              </a:pathLst>
            </a:custGeom>
            <a:solidFill>
              <a:srgbClr val="7A6E6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Century Gothic" panose="020B0502020202020204" pitchFamily="34" charset="0"/>
              </a:endParaRPr>
            </a:p>
          </p:txBody>
        </p:sp>
      </p:grp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7EEDDC19-A1D5-B443-BD6D-D439670BFAFE}"/>
              </a:ext>
            </a:extLst>
          </p:cNvPr>
          <p:cNvSpPr txBox="1">
            <a:spLocks/>
          </p:cNvSpPr>
          <p:nvPr userDrawn="1"/>
        </p:nvSpPr>
        <p:spPr>
          <a:xfrm>
            <a:off x="4572000" y="1916352"/>
            <a:ext cx="3948799" cy="761747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5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7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90000"/>
              </a:lnSpc>
              <a:buFont typeface="Arial" panose="020B0604020202020204" pitchFamily="34" charset="0"/>
              <a:buNone/>
            </a:pPr>
            <a:r>
              <a:rPr lang="en-US" sz="5500" dirty="0">
                <a:solidFill>
                  <a:schemeClr val="tx2"/>
                </a:solidFill>
                <a:latin typeface="+mj-lt"/>
                <a:ea typeface="Helvetica Neue Thin" panose="020B0403020202020204" pitchFamily="34" charset="0"/>
              </a:rPr>
              <a:t>Thank You!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D3EE67D0-B81D-454B-B6DE-509733A27DA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571999" y="2928854"/>
            <a:ext cx="3948800" cy="279757"/>
          </a:xfr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Aft>
                <a:spcPts val="0"/>
              </a:spcAft>
              <a:buNone/>
              <a:defRPr sz="1800" b="1" cap="none" spc="0" baseline="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err="1"/>
              <a:t>info@vocera.com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484335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98936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Yellow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DE9A6772-7D8E-A84C-96B6-26BD7C54AC1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87213" y="0"/>
            <a:ext cx="9144000" cy="514350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8EF7A95-7E4F-6F47-B684-26315BE89D9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77426" y="1535478"/>
            <a:ext cx="4708988" cy="1523494"/>
          </a:xfrm>
        </p:spPr>
        <p:txBody>
          <a:bodyPr anchor="b"/>
          <a:lstStyle>
            <a:lvl1pPr algn="l">
              <a:defRPr sz="5500">
                <a:latin typeface="+mj-lt"/>
              </a:defRPr>
            </a:lvl1pPr>
          </a:lstStyle>
          <a:p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title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E6C60B34-FBDB-FA4A-A9D3-AAC647B0DD3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77425" y="3303902"/>
            <a:ext cx="4708988" cy="279757"/>
          </a:xfr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Aft>
                <a:spcPts val="0"/>
              </a:spcAft>
              <a:buNone/>
              <a:defRPr sz="1800" b="1" cap="none" spc="0" baseline="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subtitle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8FCBE36-FA53-484A-8DBE-8B1BE7EAF1C1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77425" y="520213"/>
            <a:ext cx="1734608" cy="277581"/>
            <a:chOff x="20638" y="2986088"/>
            <a:chExt cx="10079037" cy="1612900"/>
          </a:xfrm>
        </p:grpSpPr>
        <p:sp>
          <p:nvSpPr>
            <p:cNvPr id="6" name="Freeform 1">
              <a:extLst>
                <a:ext uri="{FF2B5EF4-FFF2-40B4-BE49-F238E27FC236}">
                  <a16:creationId xmlns:a16="http://schemas.microsoft.com/office/drawing/2014/main" id="{A234E05D-1DD0-5145-8FAF-518DAD9820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16700" y="2986088"/>
              <a:ext cx="1741488" cy="1606550"/>
            </a:xfrm>
            <a:custGeom>
              <a:avLst/>
              <a:gdLst>
                <a:gd name="T0" fmla="*/ 4726 w 4839"/>
                <a:gd name="T1" fmla="*/ 3722 h 4462"/>
                <a:gd name="T2" fmla="*/ 3659 w 4839"/>
                <a:gd name="T3" fmla="*/ 4461 h 4462"/>
                <a:gd name="T4" fmla="*/ 3520 w 4839"/>
                <a:gd name="T5" fmla="*/ 4461 h 4462"/>
                <a:gd name="T6" fmla="*/ 2405 w 4839"/>
                <a:gd name="T7" fmla="*/ 3746 h 4462"/>
                <a:gd name="T8" fmla="*/ 1142 w 4839"/>
                <a:gd name="T9" fmla="*/ 853 h 4462"/>
                <a:gd name="T10" fmla="*/ 142 w 4839"/>
                <a:gd name="T11" fmla="*/ 138 h 4462"/>
                <a:gd name="T12" fmla="*/ 19 w 4839"/>
                <a:gd name="T13" fmla="*/ 129 h 4462"/>
                <a:gd name="T14" fmla="*/ 0 w 4839"/>
                <a:gd name="T15" fmla="*/ 0 h 4462"/>
                <a:gd name="T16" fmla="*/ 2591 w 4839"/>
                <a:gd name="T17" fmla="*/ 0 h 4462"/>
                <a:gd name="T18" fmla="*/ 3652 w 4839"/>
                <a:gd name="T19" fmla="*/ 738 h 4462"/>
                <a:gd name="T20" fmla="*/ 4838 w 4839"/>
                <a:gd name="T21" fmla="*/ 3464 h 4462"/>
                <a:gd name="T22" fmla="*/ 4726 w 4839"/>
                <a:gd name="T23" fmla="*/ 3722 h 4462"/>
                <a:gd name="T24" fmla="*/ 4726 w 4839"/>
                <a:gd name="T25" fmla="*/ 3722 h 4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839" h="4462">
                  <a:moveTo>
                    <a:pt x="4726" y="3722"/>
                  </a:moveTo>
                  <a:cubicBezTo>
                    <a:pt x="4513" y="4202"/>
                    <a:pt x="4066" y="4459"/>
                    <a:pt x="3659" y="4461"/>
                  </a:cubicBezTo>
                  <a:lnTo>
                    <a:pt x="3520" y="4461"/>
                  </a:lnTo>
                  <a:cubicBezTo>
                    <a:pt x="3046" y="4461"/>
                    <a:pt x="2577" y="4140"/>
                    <a:pt x="2405" y="3746"/>
                  </a:cubicBezTo>
                  <a:lnTo>
                    <a:pt x="1142" y="853"/>
                  </a:lnTo>
                  <a:cubicBezTo>
                    <a:pt x="963" y="420"/>
                    <a:pt x="578" y="163"/>
                    <a:pt x="142" y="138"/>
                  </a:cubicBezTo>
                  <a:lnTo>
                    <a:pt x="19" y="129"/>
                  </a:lnTo>
                  <a:lnTo>
                    <a:pt x="0" y="0"/>
                  </a:lnTo>
                  <a:lnTo>
                    <a:pt x="2591" y="0"/>
                  </a:lnTo>
                  <a:cubicBezTo>
                    <a:pt x="3021" y="0"/>
                    <a:pt x="3474" y="331"/>
                    <a:pt x="3652" y="738"/>
                  </a:cubicBezTo>
                  <a:lnTo>
                    <a:pt x="4838" y="3464"/>
                  </a:lnTo>
                  <a:lnTo>
                    <a:pt x="4726" y="3722"/>
                  </a:lnTo>
                  <a:lnTo>
                    <a:pt x="4726" y="3722"/>
                  </a:lnTo>
                </a:path>
              </a:pathLst>
            </a:custGeom>
            <a:solidFill>
              <a:srgbClr val="00899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Century Gothic" panose="020B0502020202020204" pitchFamily="34" charset="0"/>
              </a:endParaRPr>
            </a:p>
          </p:txBody>
        </p:sp>
        <p:sp>
          <p:nvSpPr>
            <p:cNvPr id="7" name="Freeform 2">
              <a:extLst>
                <a:ext uri="{FF2B5EF4-FFF2-40B4-BE49-F238E27FC236}">
                  <a16:creationId xmlns:a16="http://schemas.microsoft.com/office/drawing/2014/main" id="{A34293C2-6200-D84E-B610-6427D429DE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32738" y="4233863"/>
              <a:ext cx="849312" cy="358775"/>
            </a:xfrm>
            <a:custGeom>
              <a:avLst/>
              <a:gdLst>
                <a:gd name="T0" fmla="*/ 1291 w 2359"/>
                <a:gd name="T1" fmla="*/ 258 h 996"/>
                <a:gd name="T2" fmla="*/ 2358 w 2359"/>
                <a:gd name="T3" fmla="*/ 995 h 996"/>
                <a:gd name="T4" fmla="*/ 0 w 2359"/>
                <a:gd name="T5" fmla="*/ 995 h 996"/>
                <a:gd name="T6" fmla="*/ 1067 w 2359"/>
                <a:gd name="T7" fmla="*/ 258 h 996"/>
                <a:gd name="T8" fmla="*/ 1067 w 2359"/>
                <a:gd name="T9" fmla="*/ 258 h 996"/>
                <a:gd name="T10" fmla="*/ 1179 w 2359"/>
                <a:gd name="T11" fmla="*/ 0 h 996"/>
                <a:gd name="T12" fmla="*/ 1291 w 2359"/>
                <a:gd name="T13" fmla="*/ 258 h 996"/>
                <a:gd name="T14" fmla="*/ 1291 w 2359"/>
                <a:gd name="T15" fmla="*/ 258 h 9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59" h="996">
                  <a:moveTo>
                    <a:pt x="1291" y="258"/>
                  </a:moveTo>
                  <a:cubicBezTo>
                    <a:pt x="1502" y="738"/>
                    <a:pt x="1949" y="995"/>
                    <a:pt x="2358" y="995"/>
                  </a:cubicBezTo>
                  <a:lnTo>
                    <a:pt x="0" y="995"/>
                  </a:lnTo>
                  <a:cubicBezTo>
                    <a:pt x="407" y="995"/>
                    <a:pt x="855" y="738"/>
                    <a:pt x="1067" y="258"/>
                  </a:cubicBezTo>
                  <a:lnTo>
                    <a:pt x="1067" y="258"/>
                  </a:lnTo>
                  <a:lnTo>
                    <a:pt x="1179" y="0"/>
                  </a:lnTo>
                  <a:lnTo>
                    <a:pt x="1291" y="258"/>
                  </a:lnTo>
                  <a:lnTo>
                    <a:pt x="1291" y="258"/>
                  </a:lnTo>
                </a:path>
              </a:pathLst>
            </a:custGeom>
            <a:solidFill>
              <a:srgbClr val="7A6E6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Century Gothic" panose="020B0502020202020204" pitchFamily="34" charset="0"/>
              </a:endParaRPr>
            </a:p>
          </p:txBody>
        </p:sp>
        <p:sp>
          <p:nvSpPr>
            <p:cNvPr id="8" name="Freeform 3">
              <a:extLst>
                <a:ext uri="{FF2B5EF4-FFF2-40B4-BE49-F238E27FC236}">
                  <a16:creationId xmlns:a16="http://schemas.microsoft.com/office/drawing/2014/main" id="{D13C7F0D-2407-2445-914E-687851FD8B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56600" y="2986088"/>
              <a:ext cx="1743075" cy="1606550"/>
            </a:xfrm>
            <a:custGeom>
              <a:avLst/>
              <a:gdLst>
                <a:gd name="T0" fmla="*/ 2247 w 4840"/>
                <a:gd name="T1" fmla="*/ 1 h 4461"/>
                <a:gd name="T2" fmla="*/ 2247 w 4840"/>
                <a:gd name="T3" fmla="*/ 0 h 4461"/>
                <a:gd name="T4" fmla="*/ 4839 w 4840"/>
                <a:gd name="T5" fmla="*/ 0 h 4461"/>
                <a:gd name="T6" fmla="*/ 4819 w 4840"/>
                <a:gd name="T7" fmla="*/ 129 h 4461"/>
                <a:gd name="T8" fmla="*/ 4696 w 4840"/>
                <a:gd name="T9" fmla="*/ 137 h 4461"/>
                <a:gd name="T10" fmla="*/ 3696 w 4840"/>
                <a:gd name="T11" fmla="*/ 852 h 4461"/>
                <a:gd name="T12" fmla="*/ 2433 w 4840"/>
                <a:gd name="T13" fmla="*/ 3745 h 4461"/>
                <a:gd name="T14" fmla="*/ 1318 w 4840"/>
                <a:gd name="T15" fmla="*/ 4460 h 4461"/>
                <a:gd name="T16" fmla="*/ 1179 w 4840"/>
                <a:gd name="T17" fmla="*/ 4460 h 4461"/>
                <a:gd name="T18" fmla="*/ 112 w 4840"/>
                <a:gd name="T19" fmla="*/ 3723 h 4461"/>
                <a:gd name="T20" fmla="*/ 112 w 4840"/>
                <a:gd name="T21" fmla="*/ 3723 h 4461"/>
                <a:gd name="T22" fmla="*/ 0 w 4840"/>
                <a:gd name="T23" fmla="*/ 3465 h 4461"/>
                <a:gd name="T24" fmla="*/ 1186 w 4840"/>
                <a:gd name="T25" fmla="*/ 739 h 4461"/>
                <a:gd name="T26" fmla="*/ 2247 w 4840"/>
                <a:gd name="T27" fmla="*/ 1 h 44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40" h="4461">
                  <a:moveTo>
                    <a:pt x="2247" y="1"/>
                  </a:moveTo>
                  <a:lnTo>
                    <a:pt x="2247" y="0"/>
                  </a:lnTo>
                  <a:lnTo>
                    <a:pt x="4839" y="0"/>
                  </a:lnTo>
                  <a:lnTo>
                    <a:pt x="4819" y="129"/>
                  </a:lnTo>
                  <a:lnTo>
                    <a:pt x="4696" y="137"/>
                  </a:lnTo>
                  <a:cubicBezTo>
                    <a:pt x="4260" y="161"/>
                    <a:pt x="3875" y="420"/>
                    <a:pt x="3696" y="852"/>
                  </a:cubicBezTo>
                  <a:lnTo>
                    <a:pt x="2433" y="3745"/>
                  </a:lnTo>
                  <a:cubicBezTo>
                    <a:pt x="2261" y="4140"/>
                    <a:pt x="1792" y="4460"/>
                    <a:pt x="1318" y="4460"/>
                  </a:cubicBezTo>
                  <a:lnTo>
                    <a:pt x="1179" y="4460"/>
                  </a:lnTo>
                  <a:cubicBezTo>
                    <a:pt x="770" y="4460"/>
                    <a:pt x="324" y="4203"/>
                    <a:pt x="112" y="3723"/>
                  </a:cubicBezTo>
                  <a:lnTo>
                    <a:pt x="112" y="3723"/>
                  </a:lnTo>
                  <a:lnTo>
                    <a:pt x="0" y="3465"/>
                  </a:lnTo>
                  <a:lnTo>
                    <a:pt x="1186" y="739"/>
                  </a:lnTo>
                  <a:cubicBezTo>
                    <a:pt x="1365" y="332"/>
                    <a:pt x="1819" y="1"/>
                    <a:pt x="2247" y="1"/>
                  </a:cubicBezTo>
                </a:path>
              </a:pathLst>
            </a:custGeom>
            <a:solidFill>
              <a:srgbClr val="EBA9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Century Gothic" panose="020B0502020202020204" pitchFamily="34" charset="0"/>
              </a:endParaRPr>
            </a:p>
          </p:txBody>
        </p:sp>
        <p:sp>
          <p:nvSpPr>
            <p:cNvPr id="9" name="Freeform 4">
              <a:extLst>
                <a:ext uri="{FF2B5EF4-FFF2-40B4-BE49-F238E27FC236}">
                  <a16:creationId xmlns:a16="http://schemas.microsoft.com/office/drawing/2014/main" id="{D60331CF-E85E-8C45-BD52-CB1EED670C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7275" y="3270250"/>
              <a:ext cx="1204913" cy="1262063"/>
            </a:xfrm>
            <a:custGeom>
              <a:avLst/>
              <a:gdLst>
                <a:gd name="T0" fmla="*/ 3345 w 3346"/>
                <a:gd name="T1" fmla="*/ 1765 h 3507"/>
                <a:gd name="T2" fmla="*/ 1669 w 3346"/>
                <a:gd name="T3" fmla="*/ 3506 h 3507"/>
                <a:gd name="T4" fmla="*/ 0 w 3346"/>
                <a:gd name="T5" fmla="*/ 1765 h 3507"/>
                <a:gd name="T6" fmla="*/ 1669 w 3346"/>
                <a:gd name="T7" fmla="*/ 0 h 3507"/>
                <a:gd name="T8" fmla="*/ 3345 w 3346"/>
                <a:gd name="T9" fmla="*/ 1765 h 3507"/>
                <a:gd name="T10" fmla="*/ 3097 w 3346"/>
                <a:gd name="T11" fmla="*/ 1765 h 3507"/>
                <a:gd name="T12" fmla="*/ 1667 w 3346"/>
                <a:gd name="T13" fmla="*/ 227 h 3507"/>
                <a:gd name="T14" fmla="*/ 238 w 3346"/>
                <a:gd name="T15" fmla="*/ 1765 h 3507"/>
                <a:gd name="T16" fmla="*/ 1667 w 3346"/>
                <a:gd name="T17" fmla="*/ 3278 h 3507"/>
                <a:gd name="T18" fmla="*/ 3097 w 3346"/>
                <a:gd name="T19" fmla="*/ 1765 h 3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346" h="3507">
                  <a:moveTo>
                    <a:pt x="3345" y="1765"/>
                  </a:moveTo>
                  <a:cubicBezTo>
                    <a:pt x="3345" y="2726"/>
                    <a:pt x="2591" y="3506"/>
                    <a:pt x="1669" y="3506"/>
                  </a:cubicBezTo>
                  <a:cubicBezTo>
                    <a:pt x="753" y="3506"/>
                    <a:pt x="0" y="2726"/>
                    <a:pt x="0" y="1765"/>
                  </a:cubicBezTo>
                  <a:cubicBezTo>
                    <a:pt x="0" y="792"/>
                    <a:pt x="753" y="0"/>
                    <a:pt x="1669" y="0"/>
                  </a:cubicBezTo>
                  <a:cubicBezTo>
                    <a:pt x="2590" y="1"/>
                    <a:pt x="3345" y="793"/>
                    <a:pt x="3345" y="1765"/>
                  </a:cubicBezTo>
                  <a:close/>
                  <a:moveTo>
                    <a:pt x="3097" y="1765"/>
                  </a:moveTo>
                  <a:cubicBezTo>
                    <a:pt x="3097" y="915"/>
                    <a:pt x="2460" y="227"/>
                    <a:pt x="1667" y="227"/>
                  </a:cubicBezTo>
                  <a:cubicBezTo>
                    <a:pt x="882" y="227"/>
                    <a:pt x="238" y="915"/>
                    <a:pt x="238" y="1765"/>
                  </a:cubicBezTo>
                  <a:cubicBezTo>
                    <a:pt x="238" y="2596"/>
                    <a:pt x="881" y="3278"/>
                    <a:pt x="1667" y="3278"/>
                  </a:cubicBezTo>
                  <a:cubicBezTo>
                    <a:pt x="2461" y="3279"/>
                    <a:pt x="3097" y="2596"/>
                    <a:pt x="3097" y="1765"/>
                  </a:cubicBezTo>
                  <a:close/>
                </a:path>
              </a:pathLst>
            </a:custGeom>
            <a:solidFill>
              <a:srgbClr val="7A6E6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Century Gothic" panose="020B0502020202020204" pitchFamily="34" charset="0"/>
              </a:endParaRPr>
            </a:p>
          </p:txBody>
        </p:sp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695BBABC-9306-414B-89FD-B91B8DFD2B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84425" y="3270250"/>
              <a:ext cx="1157288" cy="1262063"/>
            </a:xfrm>
            <a:custGeom>
              <a:avLst/>
              <a:gdLst>
                <a:gd name="T0" fmla="*/ 1669 w 3215"/>
                <a:gd name="T1" fmla="*/ 3506 h 3507"/>
                <a:gd name="T2" fmla="*/ 0 w 3215"/>
                <a:gd name="T3" fmla="*/ 1765 h 3507"/>
                <a:gd name="T4" fmla="*/ 1669 w 3215"/>
                <a:gd name="T5" fmla="*/ 0 h 3507"/>
                <a:gd name="T6" fmla="*/ 3214 w 3215"/>
                <a:gd name="T7" fmla="*/ 1117 h 3507"/>
                <a:gd name="T8" fmla="*/ 2954 w 3215"/>
                <a:gd name="T9" fmla="*/ 1117 h 3507"/>
                <a:gd name="T10" fmla="*/ 1668 w 3215"/>
                <a:gd name="T11" fmla="*/ 246 h 3507"/>
                <a:gd name="T12" fmla="*/ 240 w 3215"/>
                <a:gd name="T13" fmla="*/ 1765 h 3507"/>
                <a:gd name="T14" fmla="*/ 1668 w 3215"/>
                <a:gd name="T15" fmla="*/ 3265 h 3507"/>
                <a:gd name="T16" fmla="*/ 2960 w 3215"/>
                <a:gd name="T17" fmla="*/ 2389 h 3507"/>
                <a:gd name="T18" fmla="*/ 3213 w 3215"/>
                <a:gd name="T19" fmla="*/ 2389 h 3507"/>
                <a:gd name="T20" fmla="*/ 1669 w 3215"/>
                <a:gd name="T21" fmla="*/ 3506 h 3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15" h="3507">
                  <a:moveTo>
                    <a:pt x="1669" y="3506"/>
                  </a:moveTo>
                  <a:cubicBezTo>
                    <a:pt x="746" y="3506"/>
                    <a:pt x="0" y="2726"/>
                    <a:pt x="0" y="1765"/>
                  </a:cubicBezTo>
                  <a:cubicBezTo>
                    <a:pt x="0" y="792"/>
                    <a:pt x="748" y="0"/>
                    <a:pt x="1669" y="0"/>
                  </a:cubicBezTo>
                  <a:cubicBezTo>
                    <a:pt x="2409" y="0"/>
                    <a:pt x="2988" y="441"/>
                    <a:pt x="3214" y="1117"/>
                  </a:cubicBezTo>
                  <a:lnTo>
                    <a:pt x="2954" y="1117"/>
                  </a:lnTo>
                  <a:cubicBezTo>
                    <a:pt x="2740" y="584"/>
                    <a:pt x="2265" y="246"/>
                    <a:pt x="1668" y="246"/>
                  </a:cubicBezTo>
                  <a:cubicBezTo>
                    <a:pt x="882" y="246"/>
                    <a:pt x="240" y="928"/>
                    <a:pt x="240" y="1765"/>
                  </a:cubicBezTo>
                  <a:cubicBezTo>
                    <a:pt x="240" y="2589"/>
                    <a:pt x="882" y="3265"/>
                    <a:pt x="1668" y="3265"/>
                  </a:cubicBezTo>
                  <a:cubicBezTo>
                    <a:pt x="2285" y="3265"/>
                    <a:pt x="2759" y="2928"/>
                    <a:pt x="2960" y="2389"/>
                  </a:cubicBezTo>
                  <a:lnTo>
                    <a:pt x="3213" y="2389"/>
                  </a:lnTo>
                  <a:cubicBezTo>
                    <a:pt x="2993" y="3065"/>
                    <a:pt x="2409" y="3506"/>
                    <a:pt x="1669" y="3506"/>
                  </a:cubicBezTo>
                </a:path>
              </a:pathLst>
            </a:custGeom>
            <a:solidFill>
              <a:srgbClr val="7A6E6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Century Gothic" panose="020B0502020202020204" pitchFamily="34" charset="0"/>
              </a:endParaRPr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EB313BF1-E28F-C249-8678-62379D69DF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56013" y="3270250"/>
              <a:ext cx="1208087" cy="1262063"/>
            </a:xfrm>
            <a:custGeom>
              <a:avLst/>
              <a:gdLst>
                <a:gd name="T0" fmla="*/ 1709 w 3354"/>
                <a:gd name="T1" fmla="*/ 3265 h 3507"/>
                <a:gd name="T2" fmla="*/ 3014 w 3354"/>
                <a:gd name="T3" fmla="*/ 2389 h 3507"/>
                <a:gd name="T4" fmla="*/ 3267 w 3354"/>
                <a:gd name="T5" fmla="*/ 2389 h 3507"/>
                <a:gd name="T6" fmla="*/ 1708 w 3354"/>
                <a:gd name="T7" fmla="*/ 3506 h 3507"/>
                <a:gd name="T8" fmla="*/ 0 w 3354"/>
                <a:gd name="T9" fmla="*/ 1765 h 3507"/>
                <a:gd name="T10" fmla="*/ 1670 w 3354"/>
                <a:gd name="T11" fmla="*/ 0 h 3507"/>
                <a:gd name="T12" fmla="*/ 3340 w 3354"/>
                <a:gd name="T13" fmla="*/ 1752 h 3507"/>
                <a:gd name="T14" fmla="*/ 242 w 3354"/>
                <a:gd name="T15" fmla="*/ 1752 h 3507"/>
                <a:gd name="T16" fmla="*/ 1709 w 3354"/>
                <a:gd name="T17" fmla="*/ 3265 h 3507"/>
                <a:gd name="T18" fmla="*/ 3080 w 3354"/>
                <a:gd name="T19" fmla="*/ 1512 h 3507"/>
                <a:gd name="T20" fmla="*/ 1670 w 3354"/>
                <a:gd name="T21" fmla="*/ 246 h 3507"/>
                <a:gd name="T22" fmla="*/ 267 w 3354"/>
                <a:gd name="T23" fmla="*/ 1512 h 3507"/>
                <a:gd name="T24" fmla="*/ 3080 w 3354"/>
                <a:gd name="T25" fmla="*/ 1512 h 3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54" h="3507">
                  <a:moveTo>
                    <a:pt x="1709" y="3265"/>
                  </a:moveTo>
                  <a:cubicBezTo>
                    <a:pt x="2496" y="3265"/>
                    <a:pt x="2853" y="2830"/>
                    <a:pt x="3014" y="2389"/>
                  </a:cubicBezTo>
                  <a:lnTo>
                    <a:pt x="3267" y="2389"/>
                  </a:lnTo>
                  <a:cubicBezTo>
                    <a:pt x="3034" y="3110"/>
                    <a:pt x="2495" y="3506"/>
                    <a:pt x="1708" y="3506"/>
                  </a:cubicBezTo>
                  <a:cubicBezTo>
                    <a:pt x="753" y="3506"/>
                    <a:pt x="0" y="2739"/>
                    <a:pt x="0" y="1765"/>
                  </a:cubicBezTo>
                  <a:cubicBezTo>
                    <a:pt x="0" y="792"/>
                    <a:pt x="747" y="0"/>
                    <a:pt x="1670" y="0"/>
                  </a:cubicBezTo>
                  <a:cubicBezTo>
                    <a:pt x="2671" y="0"/>
                    <a:pt x="3353" y="908"/>
                    <a:pt x="3340" y="1752"/>
                  </a:cubicBezTo>
                  <a:lnTo>
                    <a:pt x="242" y="1752"/>
                  </a:lnTo>
                  <a:cubicBezTo>
                    <a:pt x="248" y="2623"/>
                    <a:pt x="897" y="3265"/>
                    <a:pt x="1709" y="3265"/>
                  </a:cubicBezTo>
                  <a:close/>
                  <a:moveTo>
                    <a:pt x="3080" y="1512"/>
                  </a:moveTo>
                  <a:cubicBezTo>
                    <a:pt x="2964" y="792"/>
                    <a:pt x="2371" y="246"/>
                    <a:pt x="1670" y="246"/>
                  </a:cubicBezTo>
                  <a:cubicBezTo>
                    <a:pt x="962" y="246"/>
                    <a:pt x="378" y="792"/>
                    <a:pt x="267" y="1512"/>
                  </a:cubicBezTo>
                  <a:lnTo>
                    <a:pt x="3080" y="1512"/>
                  </a:lnTo>
                  <a:close/>
                </a:path>
              </a:pathLst>
            </a:custGeom>
            <a:solidFill>
              <a:srgbClr val="7A6E6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Century Gothic" panose="020B0502020202020204" pitchFamily="34" charset="0"/>
              </a:endParaRPr>
            </a:p>
          </p:txBody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E6E954F4-1CAE-8B45-A3F5-D5EB8D3177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29263" y="3271838"/>
              <a:ext cx="1047750" cy="1262062"/>
            </a:xfrm>
            <a:custGeom>
              <a:avLst/>
              <a:gdLst>
                <a:gd name="T0" fmla="*/ 2909 w 2911"/>
                <a:gd name="T1" fmla="*/ 997 h 3506"/>
                <a:gd name="T2" fmla="*/ 2910 w 2911"/>
                <a:gd name="T3" fmla="*/ 2335 h 3506"/>
                <a:gd name="T4" fmla="*/ 1330 w 2911"/>
                <a:gd name="T5" fmla="*/ 3505 h 3506"/>
                <a:gd name="T6" fmla="*/ 0 w 2911"/>
                <a:gd name="T7" fmla="*/ 2562 h 3506"/>
                <a:gd name="T8" fmla="*/ 1428 w 2911"/>
                <a:gd name="T9" fmla="*/ 1557 h 3506"/>
                <a:gd name="T10" fmla="*/ 2667 w 2911"/>
                <a:gd name="T11" fmla="*/ 997 h 3506"/>
                <a:gd name="T12" fmla="*/ 1584 w 2911"/>
                <a:gd name="T13" fmla="*/ 234 h 3506"/>
                <a:gd name="T14" fmla="*/ 424 w 2911"/>
                <a:gd name="T15" fmla="*/ 945 h 3506"/>
                <a:gd name="T16" fmla="*/ 176 w 2911"/>
                <a:gd name="T17" fmla="*/ 945 h 3506"/>
                <a:gd name="T18" fmla="*/ 1584 w 2911"/>
                <a:gd name="T19" fmla="*/ 0 h 3506"/>
                <a:gd name="T20" fmla="*/ 2909 w 2911"/>
                <a:gd name="T21" fmla="*/ 997 h 3506"/>
                <a:gd name="T22" fmla="*/ 260 w 2911"/>
                <a:gd name="T23" fmla="*/ 2555 h 3506"/>
                <a:gd name="T24" fmla="*/ 1328 w 2911"/>
                <a:gd name="T25" fmla="*/ 3260 h 3506"/>
                <a:gd name="T26" fmla="*/ 2667 w 2911"/>
                <a:gd name="T27" fmla="*/ 2243 h 3506"/>
                <a:gd name="T28" fmla="*/ 2667 w 2911"/>
                <a:gd name="T29" fmla="*/ 1453 h 3506"/>
                <a:gd name="T30" fmla="*/ 1454 w 2911"/>
                <a:gd name="T31" fmla="*/ 1779 h 3506"/>
                <a:gd name="T32" fmla="*/ 260 w 2911"/>
                <a:gd name="T33" fmla="*/ 2555 h 3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911" h="3506">
                  <a:moveTo>
                    <a:pt x="2909" y="997"/>
                  </a:moveTo>
                  <a:cubicBezTo>
                    <a:pt x="2909" y="997"/>
                    <a:pt x="2909" y="1730"/>
                    <a:pt x="2910" y="2335"/>
                  </a:cubicBezTo>
                  <a:cubicBezTo>
                    <a:pt x="2910" y="3264"/>
                    <a:pt x="2153" y="3505"/>
                    <a:pt x="1330" y="3505"/>
                  </a:cubicBezTo>
                  <a:cubicBezTo>
                    <a:pt x="711" y="3505"/>
                    <a:pt x="0" y="3207"/>
                    <a:pt x="0" y="2562"/>
                  </a:cubicBezTo>
                  <a:cubicBezTo>
                    <a:pt x="0" y="1799"/>
                    <a:pt x="711" y="1623"/>
                    <a:pt x="1428" y="1557"/>
                  </a:cubicBezTo>
                  <a:cubicBezTo>
                    <a:pt x="2171" y="1486"/>
                    <a:pt x="2667" y="1408"/>
                    <a:pt x="2667" y="997"/>
                  </a:cubicBezTo>
                  <a:cubicBezTo>
                    <a:pt x="2667" y="377"/>
                    <a:pt x="2080" y="234"/>
                    <a:pt x="1584" y="234"/>
                  </a:cubicBezTo>
                  <a:cubicBezTo>
                    <a:pt x="971" y="234"/>
                    <a:pt x="568" y="489"/>
                    <a:pt x="424" y="945"/>
                  </a:cubicBezTo>
                  <a:lnTo>
                    <a:pt x="176" y="945"/>
                  </a:lnTo>
                  <a:cubicBezTo>
                    <a:pt x="326" y="345"/>
                    <a:pt x="827" y="0"/>
                    <a:pt x="1584" y="0"/>
                  </a:cubicBezTo>
                  <a:cubicBezTo>
                    <a:pt x="2426" y="0"/>
                    <a:pt x="2909" y="364"/>
                    <a:pt x="2909" y="997"/>
                  </a:cubicBezTo>
                  <a:close/>
                  <a:moveTo>
                    <a:pt x="260" y="2555"/>
                  </a:moveTo>
                  <a:cubicBezTo>
                    <a:pt x="260" y="3109"/>
                    <a:pt x="973" y="3259"/>
                    <a:pt x="1328" y="3260"/>
                  </a:cubicBezTo>
                  <a:cubicBezTo>
                    <a:pt x="2076" y="3260"/>
                    <a:pt x="2667" y="3071"/>
                    <a:pt x="2667" y="2243"/>
                  </a:cubicBezTo>
                  <a:lnTo>
                    <a:pt x="2667" y="1453"/>
                  </a:lnTo>
                  <a:cubicBezTo>
                    <a:pt x="2406" y="1694"/>
                    <a:pt x="1918" y="1740"/>
                    <a:pt x="1454" y="1779"/>
                  </a:cubicBezTo>
                  <a:cubicBezTo>
                    <a:pt x="593" y="1863"/>
                    <a:pt x="260" y="2092"/>
                    <a:pt x="260" y="2555"/>
                  </a:cubicBezTo>
                  <a:close/>
                </a:path>
              </a:pathLst>
            </a:custGeom>
            <a:solidFill>
              <a:srgbClr val="7A6E6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Century Gothic" panose="020B0502020202020204" pitchFamily="34" charset="0"/>
              </a:endParaRPr>
            </a:p>
          </p:txBody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ED51BCCE-FB2F-2E4F-A349-FA8C434269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8088" y="3271838"/>
              <a:ext cx="577850" cy="1233487"/>
            </a:xfrm>
            <a:custGeom>
              <a:avLst/>
              <a:gdLst>
                <a:gd name="T0" fmla="*/ 1603 w 1604"/>
                <a:gd name="T1" fmla="*/ 229 h 3425"/>
                <a:gd name="T2" fmla="*/ 1450 w 1604"/>
                <a:gd name="T3" fmla="*/ 219 h 3425"/>
                <a:gd name="T4" fmla="*/ 241 w 1604"/>
                <a:gd name="T5" fmla="*/ 1401 h 3425"/>
                <a:gd name="T6" fmla="*/ 241 w 1604"/>
                <a:gd name="T7" fmla="*/ 3424 h 3425"/>
                <a:gd name="T8" fmla="*/ 0 w 1604"/>
                <a:gd name="T9" fmla="*/ 3424 h 3425"/>
                <a:gd name="T10" fmla="*/ 0 w 1604"/>
                <a:gd name="T11" fmla="*/ 1403 h 3425"/>
                <a:gd name="T12" fmla="*/ 1420 w 1604"/>
                <a:gd name="T13" fmla="*/ 0 h 3425"/>
                <a:gd name="T14" fmla="*/ 1603 w 1604"/>
                <a:gd name="T15" fmla="*/ 12 h 3425"/>
                <a:gd name="T16" fmla="*/ 1603 w 1604"/>
                <a:gd name="T17" fmla="*/ 229 h 34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04" h="3425">
                  <a:moveTo>
                    <a:pt x="1603" y="229"/>
                  </a:moveTo>
                  <a:cubicBezTo>
                    <a:pt x="1553" y="223"/>
                    <a:pt x="1502" y="219"/>
                    <a:pt x="1450" y="219"/>
                  </a:cubicBezTo>
                  <a:cubicBezTo>
                    <a:pt x="783" y="219"/>
                    <a:pt x="241" y="653"/>
                    <a:pt x="241" y="1401"/>
                  </a:cubicBezTo>
                  <a:lnTo>
                    <a:pt x="241" y="3424"/>
                  </a:lnTo>
                  <a:lnTo>
                    <a:pt x="0" y="3424"/>
                  </a:lnTo>
                  <a:lnTo>
                    <a:pt x="0" y="1403"/>
                  </a:lnTo>
                  <a:cubicBezTo>
                    <a:pt x="0" y="525"/>
                    <a:pt x="636" y="0"/>
                    <a:pt x="1420" y="0"/>
                  </a:cubicBezTo>
                  <a:cubicBezTo>
                    <a:pt x="1480" y="0"/>
                    <a:pt x="1544" y="5"/>
                    <a:pt x="1603" y="12"/>
                  </a:cubicBezTo>
                  <a:lnTo>
                    <a:pt x="1603" y="229"/>
                  </a:lnTo>
                </a:path>
              </a:pathLst>
            </a:custGeom>
            <a:solidFill>
              <a:srgbClr val="7A6E6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Century Gothic" panose="020B0502020202020204" pitchFamily="34" charset="0"/>
              </a:endParaRPr>
            </a:p>
          </p:txBody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BE49732C-DFD6-254C-8F45-37DB625BA0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638" y="3300413"/>
              <a:ext cx="1081087" cy="1233487"/>
            </a:xfrm>
            <a:custGeom>
              <a:avLst/>
              <a:gdLst>
                <a:gd name="T0" fmla="*/ 1500 w 3001"/>
                <a:gd name="T1" fmla="*/ 3425 h 3426"/>
                <a:gd name="T2" fmla="*/ 1251 w 3001"/>
                <a:gd name="T3" fmla="*/ 3268 h 3426"/>
                <a:gd name="T4" fmla="*/ 0 w 3001"/>
                <a:gd name="T5" fmla="*/ 2 h 3426"/>
                <a:gd name="T6" fmla="*/ 261 w 3001"/>
                <a:gd name="T7" fmla="*/ 2 h 3426"/>
                <a:gd name="T8" fmla="*/ 1458 w 3001"/>
                <a:gd name="T9" fmla="*/ 3131 h 3426"/>
                <a:gd name="T10" fmla="*/ 1501 w 3001"/>
                <a:gd name="T11" fmla="*/ 3156 h 3426"/>
                <a:gd name="T12" fmla="*/ 1501 w 3001"/>
                <a:gd name="T13" fmla="*/ 3156 h 3426"/>
                <a:gd name="T14" fmla="*/ 1545 w 3001"/>
                <a:gd name="T15" fmla="*/ 3131 h 3426"/>
                <a:gd name="T16" fmla="*/ 2740 w 3001"/>
                <a:gd name="T17" fmla="*/ 0 h 3426"/>
                <a:gd name="T18" fmla="*/ 3000 w 3001"/>
                <a:gd name="T19" fmla="*/ 0 h 3426"/>
                <a:gd name="T20" fmla="*/ 1750 w 3001"/>
                <a:gd name="T21" fmla="*/ 3267 h 3426"/>
                <a:gd name="T22" fmla="*/ 1500 w 3001"/>
                <a:gd name="T23" fmla="*/ 3425 h 3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001" h="3426">
                  <a:moveTo>
                    <a:pt x="1500" y="3425"/>
                  </a:moveTo>
                  <a:cubicBezTo>
                    <a:pt x="1393" y="3425"/>
                    <a:pt x="1293" y="3368"/>
                    <a:pt x="1251" y="3268"/>
                  </a:cubicBezTo>
                  <a:lnTo>
                    <a:pt x="0" y="2"/>
                  </a:lnTo>
                  <a:lnTo>
                    <a:pt x="261" y="2"/>
                  </a:lnTo>
                  <a:lnTo>
                    <a:pt x="1458" y="3131"/>
                  </a:lnTo>
                  <a:cubicBezTo>
                    <a:pt x="1463" y="3148"/>
                    <a:pt x="1483" y="3156"/>
                    <a:pt x="1501" y="3156"/>
                  </a:cubicBezTo>
                  <a:lnTo>
                    <a:pt x="1501" y="3156"/>
                  </a:lnTo>
                  <a:cubicBezTo>
                    <a:pt x="1519" y="3156"/>
                    <a:pt x="1539" y="3148"/>
                    <a:pt x="1545" y="3131"/>
                  </a:cubicBezTo>
                  <a:lnTo>
                    <a:pt x="2740" y="0"/>
                  </a:lnTo>
                  <a:lnTo>
                    <a:pt x="3000" y="0"/>
                  </a:lnTo>
                  <a:lnTo>
                    <a:pt x="1750" y="3267"/>
                  </a:lnTo>
                  <a:cubicBezTo>
                    <a:pt x="1707" y="3368"/>
                    <a:pt x="1608" y="3425"/>
                    <a:pt x="1500" y="3425"/>
                  </a:cubicBezTo>
                </a:path>
              </a:pathLst>
            </a:custGeom>
            <a:solidFill>
              <a:srgbClr val="7A6E6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Century Gothic" panose="020B0502020202020204" pitchFamily="34" charset="0"/>
              </a:endParaRPr>
            </a:p>
          </p:txBody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2FE41DAD-43F2-9F48-BC63-F9F5947C0E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78938" y="4394200"/>
              <a:ext cx="204787" cy="204788"/>
            </a:xfrm>
            <a:custGeom>
              <a:avLst/>
              <a:gdLst>
                <a:gd name="T0" fmla="*/ 286 w 571"/>
                <a:gd name="T1" fmla="*/ 0 h 568"/>
                <a:gd name="T2" fmla="*/ 570 w 571"/>
                <a:gd name="T3" fmla="*/ 282 h 568"/>
                <a:gd name="T4" fmla="*/ 286 w 571"/>
                <a:gd name="T5" fmla="*/ 567 h 568"/>
                <a:gd name="T6" fmla="*/ 0 w 571"/>
                <a:gd name="T7" fmla="*/ 282 h 568"/>
                <a:gd name="T8" fmla="*/ 286 w 571"/>
                <a:gd name="T9" fmla="*/ 0 h 568"/>
                <a:gd name="T10" fmla="*/ 286 w 571"/>
                <a:gd name="T11" fmla="*/ 525 h 568"/>
                <a:gd name="T12" fmla="*/ 518 w 571"/>
                <a:gd name="T13" fmla="*/ 282 h 568"/>
                <a:gd name="T14" fmla="*/ 286 w 571"/>
                <a:gd name="T15" fmla="*/ 42 h 568"/>
                <a:gd name="T16" fmla="*/ 52 w 571"/>
                <a:gd name="T17" fmla="*/ 282 h 568"/>
                <a:gd name="T18" fmla="*/ 286 w 571"/>
                <a:gd name="T19" fmla="*/ 525 h 568"/>
                <a:gd name="T20" fmla="*/ 304 w 571"/>
                <a:gd name="T21" fmla="*/ 118 h 568"/>
                <a:gd name="T22" fmla="*/ 420 w 571"/>
                <a:gd name="T23" fmla="*/ 213 h 568"/>
                <a:gd name="T24" fmla="*/ 334 w 571"/>
                <a:gd name="T25" fmla="*/ 304 h 568"/>
                <a:gd name="T26" fmla="*/ 429 w 571"/>
                <a:gd name="T27" fmla="*/ 449 h 568"/>
                <a:gd name="T28" fmla="*/ 374 w 571"/>
                <a:gd name="T29" fmla="*/ 449 h 568"/>
                <a:gd name="T30" fmla="*/ 283 w 571"/>
                <a:gd name="T31" fmla="*/ 307 h 568"/>
                <a:gd name="T32" fmla="*/ 229 w 571"/>
                <a:gd name="T33" fmla="*/ 307 h 568"/>
                <a:gd name="T34" fmla="*/ 229 w 571"/>
                <a:gd name="T35" fmla="*/ 449 h 568"/>
                <a:gd name="T36" fmla="*/ 177 w 571"/>
                <a:gd name="T37" fmla="*/ 449 h 568"/>
                <a:gd name="T38" fmla="*/ 177 w 571"/>
                <a:gd name="T39" fmla="*/ 118 h 568"/>
                <a:gd name="T40" fmla="*/ 304 w 571"/>
                <a:gd name="T41" fmla="*/ 118 h 568"/>
                <a:gd name="T42" fmla="*/ 226 w 571"/>
                <a:gd name="T43" fmla="*/ 265 h 568"/>
                <a:gd name="T44" fmla="*/ 280 w 571"/>
                <a:gd name="T45" fmla="*/ 265 h 568"/>
                <a:gd name="T46" fmla="*/ 367 w 571"/>
                <a:gd name="T47" fmla="*/ 210 h 568"/>
                <a:gd name="T48" fmla="*/ 294 w 571"/>
                <a:gd name="T49" fmla="*/ 160 h 568"/>
                <a:gd name="T50" fmla="*/ 226 w 571"/>
                <a:gd name="T51" fmla="*/ 160 h 568"/>
                <a:gd name="T52" fmla="*/ 226 w 571"/>
                <a:gd name="T53" fmla="*/ 265 h 5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71" h="568">
                  <a:moveTo>
                    <a:pt x="286" y="0"/>
                  </a:moveTo>
                  <a:cubicBezTo>
                    <a:pt x="440" y="0"/>
                    <a:pt x="570" y="122"/>
                    <a:pt x="570" y="282"/>
                  </a:cubicBezTo>
                  <a:cubicBezTo>
                    <a:pt x="570" y="444"/>
                    <a:pt x="441" y="567"/>
                    <a:pt x="286" y="567"/>
                  </a:cubicBezTo>
                  <a:cubicBezTo>
                    <a:pt x="131" y="567"/>
                    <a:pt x="0" y="445"/>
                    <a:pt x="0" y="282"/>
                  </a:cubicBezTo>
                  <a:cubicBezTo>
                    <a:pt x="0" y="122"/>
                    <a:pt x="131" y="0"/>
                    <a:pt x="286" y="0"/>
                  </a:cubicBezTo>
                  <a:close/>
                  <a:moveTo>
                    <a:pt x="286" y="525"/>
                  </a:moveTo>
                  <a:cubicBezTo>
                    <a:pt x="418" y="525"/>
                    <a:pt x="518" y="420"/>
                    <a:pt x="518" y="282"/>
                  </a:cubicBezTo>
                  <a:cubicBezTo>
                    <a:pt x="518" y="146"/>
                    <a:pt x="416" y="42"/>
                    <a:pt x="286" y="42"/>
                  </a:cubicBezTo>
                  <a:cubicBezTo>
                    <a:pt x="153" y="42"/>
                    <a:pt x="52" y="147"/>
                    <a:pt x="52" y="282"/>
                  </a:cubicBezTo>
                  <a:cubicBezTo>
                    <a:pt x="51" y="420"/>
                    <a:pt x="153" y="525"/>
                    <a:pt x="286" y="525"/>
                  </a:cubicBezTo>
                  <a:close/>
                  <a:moveTo>
                    <a:pt x="304" y="118"/>
                  </a:moveTo>
                  <a:cubicBezTo>
                    <a:pt x="383" y="118"/>
                    <a:pt x="420" y="149"/>
                    <a:pt x="420" y="213"/>
                  </a:cubicBezTo>
                  <a:cubicBezTo>
                    <a:pt x="420" y="273"/>
                    <a:pt x="383" y="298"/>
                    <a:pt x="334" y="304"/>
                  </a:cubicBezTo>
                  <a:lnTo>
                    <a:pt x="429" y="449"/>
                  </a:lnTo>
                  <a:lnTo>
                    <a:pt x="374" y="449"/>
                  </a:lnTo>
                  <a:lnTo>
                    <a:pt x="283" y="307"/>
                  </a:lnTo>
                  <a:lnTo>
                    <a:pt x="229" y="307"/>
                  </a:lnTo>
                  <a:lnTo>
                    <a:pt x="229" y="449"/>
                  </a:lnTo>
                  <a:lnTo>
                    <a:pt x="177" y="449"/>
                  </a:lnTo>
                  <a:lnTo>
                    <a:pt x="177" y="118"/>
                  </a:lnTo>
                  <a:lnTo>
                    <a:pt x="304" y="118"/>
                  </a:lnTo>
                  <a:close/>
                  <a:moveTo>
                    <a:pt x="226" y="265"/>
                  </a:moveTo>
                  <a:lnTo>
                    <a:pt x="280" y="265"/>
                  </a:lnTo>
                  <a:cubicBezTo>
                    <a:pt x="325" y="265"/>
                    <a:pt x="367" y="262"/>
                    <a:pt x="367" y="210"/>
                  </a:cubicBezTo>
                  <a:cubicBezTo>
                    <a:pt x="367" y="167"/>
                    <a:pt x="329" y="160"/>
                    <a:pt x="294" y="160"/>
                  </a:cubicBezTo>
                  <a:lnTo>
                    <a:pt x="226" y="160"/>
                  </a:lnTo>
                  <a:lnTo>
                    <a:pt x="226" y="265"/>
                  </a:lnTo>
                  <a:close/>
                </a:path>
              </a:pathLst>
            </a:custGeom>
            <a:solidFill>
              <a:srgbClr val="7A6E6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Century Gothic" panose="020B0502020202020204" pitchFamily="34" charset="0"/>
              </a:endParaRPr>
            </a:p>
          </p:txBody>
        </p:sp>
      </p:grpSp>
      <p:sp>
        <p:nvSpPr>
          <p:cNvPr id="16" name="Text Placeholder 18">
            <a:extLst>
              <a:ext uri="{FF2B5EF4-FFF2-40B4-BE49-F238E27FC236}">
                <a16:creationId xmlns:a16="http://schemas.microsoft.com/office/drawing/2014/main" id="{3A74F756-6A20-4045-9AAE-13BC005F782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77425" y="4334704"/>
            <a:ext cx="3694575" cy="389658"/>
          </a:xfrm>
        </p:spPr>
        <p:txBody>
          <a:bodyPr wrap="square">
            <a:spAutoFit/>
          </a:bodyPr>
          <a:lstStyle>
            <a:lvl1pPr marL="0" indent="0">
              <a:lnSpc>
                <a:spcPct val="110000"/>
              </a:lnSpc>
              <a:spcAft>
                <a:spcPts val="0"/>
              </a:spcAft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 Name</a:t>
            </a:r>
          </a:p>
          <a:p>
            <a:pPr lvl="0"/>
            <a:r>
              <a:rPr lang="en-US" dirty="0"/>
              <a:t>Position / Title</a:t>
            </a:r>
          </a:p>
        </p:txBody>
      </p:sp>
    </p:spTree>
    <p:extLst>
      <p:ext uri="{BB962C8B-B14F-4D97-AF65-F5344CB8AC3E}">
        <p14:creationId xmlns:p14="http://schemas.microsoft.com/office/powerpoint/2010/main" val="39923962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Teal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25ED85CF-D988-6D4A-8B87-D17658D3752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87213" y="0"/>
            <a:ext cx="9144000" cy="514350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9F1BBF4F-3C0F-444E-91D2-A00BF749265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77426" y="1535478"/>
            <a:ext cx="4708988" cy="1523494"/>
          </a:xfrm>
        </p:spPr>
        <p:txBody>
          <a:bodyPr anchor="b"/>
          <a:lstStyle>
            <a:lvl1pPr algn="l">
              <a:defRPr sz="5500">
                <a:latin typeface="+mj-lt"/>
              </a:defRPr>
            </a:lvl1pPr>
          </a:lstStyle>
          <a:p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title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099CE222-36B4-CF46-B393-0C1821846A9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77425" y="3303902"/>
            <a:ext cx="4708988" cy="279757"/>
          </a:xfr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Aft>
                <a:spcPts val="0"/>
              </a:spcAft>
              <a:buNone/>
              <a:defRPr sz="1800" b="1" cap="none" spc="0" baseline="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subtitle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36DC450-281A-864A-A073-955B03381E29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77425" y="520213"/>
            <a:ext cx="1734608" cy="277581"/>
            <a:chOff x="20638" y="2986088"/>
            <a:chExt cx="10079037" cy="1612900"/>
          </a:xfrm>
        </p:grpSpPr>
        <p:sp>
          <p:nvSpPr>
            <p:cNvPr id="6" name="Freeform 1">
              <a:extLst>
                <a:ext uri="{FF2B5EF4-FFF2-40B4-BE49-F238E27FC236}">
                  <a16:creationId xmlns:a16="http://schemas.microsoft.com/office/drawing/2014/main" id="{D638BBD6-879D-C345-BA63-A434AC7546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16700" y="2986088"/>
              <a:ext cx="1741488" cy="1606550"/>
            </a:xfrm>
            <a:custGeom>
              <a:avLst/>
              <a:gdLst>
                <a:gd name="T0" fmla="*/ 4726 w 4839"/>
                <a:gd name="T1" fmla="*/ 3722 h 4462"/>
                <a:gd name="T2" fmla="*/ 3659 w 4839"/>
                <a:gd name="T3" fmla="*/ 4461 h 4462"/>
                <a:gd name="T4" fmla="*/ 3520 w 4839"/>
                <a:gd name="T5" fmla="*/ 4461 h 4462"/>
                <a:gd name="T6" fmla="*/ 2405 w 4839"/>
                <a:gd name="T7" fmla="*/ 3746 h 4462"/>
                <a:gd name="T8" fmla="*/ 1142 w 4839"/>
                <a:gd name="T9" fmla="*/ 853 h 4462"/>
                <a:gd name="T10" fmla="*/ 142 w 4839"/>
                <a:gd name="T11" fmla="*/ 138 h 4462"/>
                <a:gd name="T12" fmla="*/ 19 w 4839"/>
                <a:gd name="T13" fmla="*/ 129 h 4462"/>
                <a:gd name="T14" fmla="*/ 0 w 4839"/>
                <a:gd name="T15" fmla="*/ 0 h 4462"/>
                <a:gd name="T16" fmla="*/ 2591 w 4839"/>
                <a:gd name="T17" fmla="*/ 0 h 4462"/>
                <a:gd name="T18" fmla="*/ 3652 w 4839"/>
                <a:gd name="T19" fmla="*/ 738 h 4462"/>
                <a:gd name="T20" fmla="*/ 4838 w 4839"/>
                <a:gd name="T21" fmla="*/ 3464 h 4462"/>
                <a:gd name="T22" fmla="*/ 4726 w 4839"/>
                <a:gd name="T23" fmla="*/ 3722 h 4462"/>
                <a:gd name="T24" fmla="*/ 4726 w 4839"/>
                <a:gd name="T25" fmla="*/ 3722 h 4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839" h="4462">
                  <a:moveTo>
                    <a:pt x="4726" y="3722"/>
                  </a:moveTo>
                  <a:cubicBezTo>
                    <a:pt x="4513" y="4202"/>
                    <a:pt x="4066" y="4459"/>
                    <a:pt x="3659" y="4461"/>
                  </a:cubicBezTo>
                  <a:lnTo>
                    <a:pt x="3520" y="4461"/>
                  </a:lnTo>
                  <a:cubicBezTo>
                    <a:pt x="3046" y="4461"/>
                    <a:pt x="2577" y="4140"/>
                    <a:pt x="2405" y="3746"/>
                  </a:cubicBezTo>
                  <a:lnTo>
                    <a:pt x="1142" y="853"/>
                  </a:lnTo>
                  <a:cubicBezTo>
                    <a:pt x="963" y="420"/>
                    <a:pt x="578" y="163"/>
                    <a:pt x="142" y="138"/>
                  </a:cubicBezTo>
                  <a:lnTo>
                    <a:pt x="19" y="129"/>
                  </a:lnTo>
                  <a:lnTo>
                    <a:pt x="0" y="0"/>
                  </a:lnTo>
                  <a:lnTo>
                    <a:pt x="2591" y="0"/>
                  </a:lnTo>
                  <a:cubicBezTo>
                    <a:pt x="3021" y="0"/>
                    <a:pt x="3474" y="331"/>
                    <a:pt x="3652" y="738"/>
                  </a:cubicBezTo>
                  <a:lnTo>
                    <a:pt x="4838" y="3464"/>
                  </a:lnTo>
                  <a:lnTo>
                    <a:pt x="4726" y="3722"/>
                  </a:lnTo>
                  <a:lnTo>
                    <a:pt x="4726" y="3722"/>
                  </a:lnTo>
                </a:path>
              </a:pathLst>
            </a:custGeom>
            <a:solidFill>
              <a:srgbClr val="00899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Century Gothic" panose="020B0502020202020204" pitchFamily="34" charset="0"/>
              </a:endParaRPr>
            </a:p>
          </p:txBody>
        </p:sp>
        <p:sp>
          <p:nvSpPr>
            <p:cNvPr id="7" name="Freeform 2">
              <a:extLst>
                <a:ext uri="{FF2B5EF4-FFF2-40B4-BE49-F238E27FC236}">
                  <a16:creationId xmlns:a16="http://schemas.microsoft.com/office/drawing/2014/main" id="{985E0617-3793-DC47-A2F4-235FF2946C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32738" y="4233863"/>
              <a:ext cx="849312" cy="358775"/>
            </a:xfrm>
            <a:custGeom>
              <a:avLst/>
              <a:gdLst>
                <a:gd name="T0" fmla="*/ 1291 w 2359"/>
                <a:gd name="T1" fmla="*/ 258 h 996"/>
                <a:gd name="T2" fmla="*/ 2358 w 2359"/>
                <a:gd name="T3" fmla="*/ 995 h 996"/>
                <a:gd name="T4" fmla="*/ 0 w 2359"/>
                <a:gd name="T5" fmla="*/ 995 h 996"/>
                <a:gd name="T6" fmla="*/ 1067 w 2359"/>
                <a:gd name="T7" fmla="*/ 258 h 996"/>
                <a:gd name="T8" fmla="*/ 1067 w 2359"/>
                <a:gd name="T9" fmla="*/ 258 h 996"/>
                <a:gd name="T10" fmla="*/ 1179 w 2359"/>
                <a:gd name="T11" fmla="*/ 0 h 996"/>
                <a:gd name="T12" fmla="*/ 1291 w 2359"/>
                <a:gd name="T13" fmla="*/ 258 h 996"/>
                <a:gd name="T14" fmla="*/ 1291 w 2359"/>
                <a:gd name="T15" fmla="*/ 258 h 9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59" h="996">
                  <a:moveTo>
                    <a:pt x="1291" y="258"/>
                  </a:moveTo>
                  <a:cubicBezTo>
                    <a:pt x="1502" y="738"/>
                    <a:pt x="1949" y="995"/>
                    <a:pt x="2358" y="995"/>
                  </a:cubicBezTo>
                  <a:lnTo>
                    <a:pt x="0" y="995"/>
                  </a:lnTo>
                  <a:cubicBezTo>
                    <a:pt x="407" y="995"/>
                    <a:pt x="855" y="738"/>
                    <a:pt x="1067" y="258"/>
                  </a:cubicBezTo>
                  <a:lnTo>
                    <a:pt x="1067" y="258"/>
                  </a:lnTo>
                  <a:lnTo>
                    <a:pt x="1179" y="0"/>
                  </a:lnTo>
                  <a:lnTo>
                    <a:pt x="1291" y="258"/>
                  </a:lnTo>
                  <a:lnTo>
                    <a:pt x="1291" y="258"/>
                  </a:lnTo>
                </a:path>
              </a:pathLst>
            </a:custGeom>
            <a:solidFill>
              <a:srgbClr val="7A6E6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Century Gothic" panose="020B0502020202020204" pitchFamily="34" charset="0"/>
              </a:endParaRPr>
            </a:p>
          </p:txBody>
        </p:sp>
        <p:sp>
          <p:nvSpPr>
            <p:cNvPr id="8" name="Freeform 3">
              <a:extLst>
                <a:ext uri="{FF2B5EF4-FFF2-40B4-BE49-F238E27FC236}">
                  <a16:creationId xmlns:a16="http://schemas.microsoft.com/office/drawing/2014/main" id="{7E049A2E-AED1-8048-B28D-E8A5BFF50D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56600" y="2986088"/>
              <a:ext cx="1743075" cy="1606550"/>
            </a:xfrm>
            <a:custGeom>
              <a:avLst/>
              <a:gdLst>
                <a:gd name="T0" fmla="*/ 2247 w 4840"/>
                <a:gd name="T1" fmla="*/ 1 h 4461"/>
                <a:gd name="T2" fmla="*/ 2247 w 4840"/>
                <a:gd name="T3" fmla="*/ 0 h 4461"/>
                <a:gd name="T4" fmla="*/ 4839 w 4840"/>
                <a:gd name="T5" fmla="*/ 0 h 4461"/>
                <a:gd name="T6" fmla="*/ 4819 w 4840"/>
                <a:gd name="T7" fmla="*/ 129 h 4461"/>
                <a:gd name="T8" fmla="*/ 4696 w 4840"/>
                <a:gd name="T9" fmla="*/ 137 h 4461"/>
                <a:gd name="T10" fmla="*/ 3696 w 4840"/>
                <a:gd name="T11" fmla="*/ 852 h 4461"/>
                <a:gd name="T12" fmla="*/ 2433 w 4840"/>
                <a:gd name="T13" fmla="*/ 3745 h 4461"/>
                <a:gd name="T14" fmla="*/ 1318 w 4840"/>
                <a:gd name="T15" fmla="*/ 4460 h 4461"/>
                <a:gd name="T16" fmla="*/ 1179 w 4840"/>
                <a:gd name="T17" fmla="*/ 4460 h 4461"/>
                <a:gd name="T18" fmla="*/ 112 w 4840"/>
                <a:gd name="T19" fmla="*/ 3723 h 4461"/>
                <a:gd name="T20" fmla="*/ 112 w 4840"/>
                <a:gd name="T21" fmla="*/ 3723 h 4461"/>
                <a:gd name="T22" fmla="*/ 0 w 4840"/>
                <a:gd name="T23" fmla="*/ 3465 h 4461"/>
                <a:gd name="T24" fmla="*/ 1186 w 4840"/>
                <a:gd name="T25" fmla="*/ 739 h 4461"/>
                <a:gd name="T26" fmla="*/ 2247 w 4840"/>
                <a:gd name="T27" fmla="*/ 1 h 44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40" h="4461">
                  <a:moveTo>
                    <a:pt x="2247" y="1"/>
                  </a:moveTo>
                  <a:lnTo>
                    <a:pt x="2247" y="0"/>
                  </a:lnTo>
                  <a:lnTo>
                    <a:pt x="4839" y="0"/>
                  </a:lnTo>
                  <a:lnTo>
                    <a:pt x="4819" y="129"/>
                  </a:lnTo>
                  <a:lnTo>
                    <a:pt x="4696" y="137"/>
                  </a:lnTo>
                  <a:cubicBezTo>
                    <a:pt x="4260" y="161"/>
                    <a:pt x="3875" y="420"/>
                    <a:pt x="3696" y="852"/>
                  </a:cubicBezTo>
                  <a:lnTo>
                    <a:pt x="2433" y="3745"/>
                  </a:lnTo>
                  <a:cubicBezTo>
                    <a:pt x="2261" y="4140"/>
                    <a:pt x="1792" y="4460"/>
                    <a:pt x="1318" y="4460"/>
                  </a:cubicBezTo>
                  <a:lnTo>
                    <a:pt x="1179" y="4460"/>
                  </a:lnTo>
                  <a:cubicBezTo>
                    <a:pt x="770" y="4460"/>
                    <a:pt x="324" y="4203"/>
                    <a:pt x="112" y="3723"/>
                  </a:cubicBezTo>
                  <a:lnTo>
                    <a:pt x="112" y="3723"/>
                  </a:lnTo>
                  <a:lnTo>
                    <a:pt x="0" y="3465"/>
                  </a:lnTo>
                  <a:lnTo>
                    <a:pt x="1186" y="739"/>
                  </a:lnTo>
                  <a:cubicBezTo>
                    <a:pt x="1365" y="332"/>
                    <a:pt x="1819" y="1"/>
                    <a:pt x="2247" y="1"/>
                  </a:cubicBezTo>
                </a:path>
              </a:pathLst>
            </a:custGeom>
            <a:solidFill>
              <a:srgbClr val="EBA9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Century Gothic" panose="020B0502020202020204" pitchFamily="34" charset="0"/>
              </a:endParaRPr>
            </a:p>
          </p:txBody>
        </p:sp>
        <p:sp>
          <p:nvSpPr>
            <p:cNvPr id="9" name="Freeform 4">
              <a:extLst>
                <a:ext uri="{FF2B5EF4-FFF2-40B4-BE49-F238E27FC236}">
                  <a16:creationId xmlns:a16="http://schemas.microsoft.com/office/drawing/2014/main" id="{6F787DBC-4A18-4249-AF6E-F505019D04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7275" y="3270250"/>
              <a:ext cx="1204913" cy="1262063"/>
            </a:xfrm>
            <a:custGeom>
              <a:avLst/>
              <a:gdLst>
                <a:gd name="T0" fmla="*/ 3345 w 3346"/>
                <a:gd name="T1" fmla="*/ 1765 h 3507"/>
                <a:gd name="T2" fmla="*/ 1669 w 3346"/>
                <a:gd name="T3" fmla="*/ 3506 h 3507"/>
                <a:gd name="T4" fmla="*/ 0 w 3346"/>
                <a:gd name="T5" fmla="*/ 1765 h 3507"/>
                <a:gd name="T6" fmla="*/ 1669 w 3346"/>
                <a:gd name="T7" fmla="*/ 0 h 3507"/>
                <a:gd name="T8" fmla="*/ 3345 w 3346"/>
                <a:gd name="T9" fmla="*/ 1765 h 3507"/>
                <a:gd name="T10" fmla="*/ 3097 w 3346"/>
                <a:gd name="T11" fmla="*/ 1765 h 3507"/>
                <a:gd name="T12" fmla="*/ 1667 w 3346"/>
                <a:gd name="T13" fmla="*/ 227 h 3507"/>
                <a:gd name="T14" fmla="*/ 238 w 3346"/>
                <a:gd name="T15" fmla="*/ 1765 h 3507"/>
                <a:gd name="T16" fmla="*/ 1667 w 3346"/>
                <a:gd name="T17" fmla="*/ 3278 h 3507"/>
                <a:gd name="T18" fmla="*/ 3097 w 3346"/>
                <a:gd name="T19" fmla="*/ 1765 h 3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346" h="3507">
                  <a:moveTo>
                    <a:pt x="3345" y="1765"/>
                  </a:moveTo>
                  <a:cubicBezTo>
                    <a:pt x="3345" y="2726"/>
                    <a:pt x="2591" y="3506"/>
                    <a:pt x="1669" y="3506"/>
                  </a:cubicBezTo>
                  <a:cubicBezTo>
                    <a:pt x="753" y="3506"/>
                    <a:pt x="0" y="2726"/>
                    <a:pt x="0" y="1765"/>
                  </a:cubicBezTo>
                  <a:cubicBezTo>
                    <a:pt x="0" y="792"/>
                    <a:pt x="753" y="0"/>
                    <a:pt x="1669" y="0"/>
                  </a:cubicBezTo>
                  <a:cubicBezTo>
                    <a:pt x="2590" y="1"/>
                    <a:pt x="3345" y="793"/>
                    <a:pt x="3345" y="1765"/>
                  </a:cubicBezTo>
                  <a:close/>
                  <a:moveTo>
                    <a:pt x="3097" y="1765"/>
                  </a:moveTo>
                  <a:cubicBezTo>
                    <a:pt x="3097" y="915"/>
                    <a:pt x="2460" y="227"/>
                    <a:pt x="1667" y="227"/>
                  </a:cubicBezTo>
                  <a:cubicBezTo>
                    <a:pt x="882" y="227"/>
                    <a:pt x="238" y="915"/>
                    <a:pt x="238" y="1765"/>
                  </a:cubicBezTo>
                  <a:cubicBezTo>
                    <a:pt x="238" y="2596"/>
                    <a:pt x="881" y="3278"/>
                    <a:pt x="1667" y="3278"/>
                  </a:cubicBezTo>
                  <a:cubicBezTo>
                    <a:pt x="2461" y="3279"/>
                    <a:pt x="3097" y="2596"/>
                    <a:pt x="3097" y="1765"/>
                  </a:cubicBezTo>
                  <a:close/>
                </a:path>
              </a:pathLst>
            </a:custGeom>
            <a:solidFill>
              <a:srgbClr val="7A6E6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Century Gothic" panose="020B0502020202020204" pitchFamily="34" charset="0"/>
              </a:endParaRPr>
            </a:p>
          </p:txBody>
        </p:sp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4B50F55D-D6DF-A84F-B22D-41EE3B940C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84425" y="3270250"/>
              <a:ext cx="1157288" cy="1262063"/>
            </a:xfrm>
            <a:custGeom>
              <a:avLst/>
              <a:gdLst>
                <a:gd name="T0" fmla="*/ 1669 w 3215"/>
                <a:gd name="T1" fmla="*/ 3506 h 3507"/>
                <a:gd name="T2" fmla="*/ 0 w 3215"/>
                <a:gd name="T3" fmla="*/ 1765 h 3507"/>
                <a:gd name="T4" fmla="*/ 1669 w 3215"/>
                <a:gd name="T5" fmla="*/ 0 h 3507"/>
                <a:gd name="T6" fmla="*/ 3214 w 3215"/>
                <a:gd name="T7" fmla="*/ 1117 h 3507"/>
                <a:gd name="T8" fmla="*/ 2954 w 3215"/>
                <a:gd name="T9" fmla="*/ 1117 h 3507"/>
                <a:gd name="T10" fmla="*/ 1668 w 3215"/>
                <a:gd name="T11" fmla="*/ 246 h 3507"/>
                <a:gd name="T12" fmla="*/ 240 w 3215"/>
                <a:gd name="T13" fmla="*/ 1765 h 3507"/>
                <a:gd name="T14" fmla="*/ 1668 w 3215"/>
                <a:gd name="T15" fmla="*/ 3265 h 3507"/>
                <a:gd name="T16" fmla="*/ 2960 w 3215"/>
                <a:gd name="T17" fmla="*/ 2389 h 3507"/>
                <a:gd name="T18" fmla="*/ 3213 w 3215"/>
                <a:gd name="T19" fmla="*/ 2389 h 3507"/>
                <a:gd name="T20" fmla="*/ 1669 w 3215"/>
                <a:gd name="T21" fmla="*/ 3506 h 3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15" h="3507">
                  <a:moveTo>
                    <a:pt x="1669" y="3506"/>
                  </a:moveTo>
                  <a:cubicBezTo>
                    <a:pt x="746" y="3506"/>
                    <a:pt x="0" y="2726"/>
                    <a:pt x="0" y="1765"/>
                  </a:cubicBezTo>
                  <a:cubicBezTo>
                    <a:pt x="0" y="792"/>
                    <a:pt x="748" y="0"/>
                    <a:pt x="1669" y="0"/>
                  </a:cubicBezTo>
                  <a:cubicBezTo>
                    <a:pt x="2409" y="0"/>
                    <a:pt x="2988" y="441"/>
                    <a:pt x="3214" y="1117"/>
                  </a:cubicBezTo>
                  <a:lnTo>
                    <a:pt x="2954" y="1117"/>
                  </a:lnTo>
                  <a:cubicBezTo>
                    <a:pt x="2740" y="584"/>
                    <a:pt x="2265" y="246"/>
                    <a:pt x="1668" y="246"/>
                  </a:cubicBezTo>
                  <a:cubicBezTo>
                    <a:pt x="882" y="246"/>
                    <a:pt x="240" y="928"/>
                    <a:pt x="240" y="1765"/>
                  </a:cubicBezTo>
                  <a:cubicBezTo>
                    <a:pt x="240" y="2589"/>
                    <a:pt x="882" y="3265"/>
                    <a:pt x="1668" y="3265"/>
                  </a:cubicBezTo>
                  <a:cubicBezTo>
                    <a:pt x="2285" y="3265"/>
                    <a:pt x="2759" y="2928"/>
                    <a:pt x="2960" y="2389"/>
                  </a:cubicBezTo>
                  <a:lnTo>
                    <a:pt x="3213" y="2389"/>
                  </a:lnTo>
                  <a:cubicBezTo>
                    <a:pt x="2993" y="3065"/>
                    <a:pt x="2409" y="3506"/>
                    <a:pt x="1669" y="3506"/>
                  </a:cubicBezTo>
                </a:path>
              </a:pathLst>
            </a:custGeom>
            <a:solidFill>
              <a:srgbClr val="7A6E6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Century Gothic" panose="020B0502020202020204" pitchFamily="34" charset="0"/>
              </a:endParaRPr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98D0D527-F9D1-074B-BB0F-B804308CEC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56013" y="3270250"/>
              <a:ext cx="1208087" cy="1262063"/>
            </a:xfrm>
            <a:custGeom>
              <a:avLst/>
              <a:gdLst>
                <a:gd name="T0" fmla="*/ 1709 w 3354"/>
                <a:gd name="T1" fmla="*/ 3265 h 3507"/>
                <a:gd name="T2" fmla="*/ 3014 w 3354"/>
                <a:gd name="T3" fmla="*/ 2389 h 3507"/>
                <a:gd name="T4" fmla="*/ 3267 w 3354"/>
                <a:gd name="T5" fmla="*/ 2389 h 3507"/>
                <a:gd name="T6" fmla="*/ 1708 w 3354"/>
                <a:gd name="T7" fmla="*/ 3506 h 3507"/>
                <a:gd name="T8" fmla="*/ 0 w 3354"/>
                <a:gd name="T9" fmla="*/ 1765 h 3507"/>
                <a:gd name="T10" fmla="*/ 1670 w 3354"/>
                <a:gd name="T11" fmla="*/ 0 h 3507"/>
                <a:gd name="T12" fmla="*/ 3340 w 3354"/>
                <a:gd name="T13" fmla="*/ 1752 h 3507"/>
                <a:gd name="T14" fmla="*/ 242 w 3354"/>
                <a:gd name="T15" fmla="*/ 1752 h 3507"/>
                <a:gd name="T16" fmla="*/ 1709 w 3354"/>
                <a:gd name="T17" fmla="*/ 3265 h 3507"/>
                <a:gd name="T18" fmla="*/ 3080 w 3354"/>
                <a:gd name="T19" fmla="*/ 1512 h 3507"/>
                <a:gd name="T20" fmla="*/ 1670 w 3354"/>
                <a:gd name="T21" fmla="*/ 246 h 3507"/>
                <a:gd name="T22" fmla="*/ 267 w 3354"/>
                <a:gd name="T23" fmla="*/ 1512 h 3507"/>
                <a:gd name="T24" fmla="*/ 3080 w 3354"/>
                <a:gd name="T25" fmla="*/ 1512 h 3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54" h="3507">
                  <a:moveTo>
                    <a:pt x="1709" y="3265"/>
                  </a:moveTo>
                  <a:cubicBezTo>
                    <a:pt x="2496" y="3265"/>
                    <a:pt x="2853" y="2830"/>
                    <a:pt x="3014" y="2389"/>
                  </a:cubicBezTo>
                  <a:lnTo>
                    <a:pt x="3267" y="2389"/>
                  </a:lnTo>
                  <a:cubicBezTo>
                    <a:pt x="3034" y="3110"/>
                    <a:pt x="2495" y="3506"/>
                    <a:pt x="1708" y="3506"/>
                  </a:cubicBezTo>
                  <a:cubicBezTo>
                    <a:pt x="753" y="3506"/>
                    <a:pt x="0" y="2739"/>
                    <a:pt x="0" y="1765"/>
                  </a:cubicBezTo>
                  <a:cubicBezTo>
                    <a:pt x="0" y="792"/>
                    <a:pt x="747" y="0"/>
                    <a:pt x="1670" y="0"/>
                  </a:cubicBezTo>
                  <a:cubicBezTo>
                    <a:pt x="2671" y="0"/>
                    <a:pt x="3353" y="908"/>
                    <a:pt x="3340" y="1752"/>
                  </a:cubicBezTo>
                  <a:lnTo>
                    <a:pt x="242" y="1752"/>
                  </a:lnTo>
                  <a:cubicBezTo>
                    <a:pt x="248" y="2623"/>
                    <a:pt x="897" y="3265"/>
                    <a:pt x="1709" y="3265"/>
                  </a:cubicBezTo>
                  <a:close/>
                  <a:moveTo>
                    <a:pt x="3080" y="1512"/>
                  </a:moveTo>
                  <a:cubicBezTo>
                    <a:pt x="2964" y="792"/>
                    <a:pt x="2371" y="246"/>
                    <a:pt x="1670" y="246"/>
                  </a:cubicBezTo>
                  <a:cubicBezTo>
                    <a:pt x="962" y="246"/>
                    <a:pt x="378" y="792"/>
                    <a:pt x="267" y="1512"/>
                  </a:cubicBezTo>
                  <a:lnTo>
                    <a:pt x="3080" y="1512"/>
                  </a:lnTo>
                  <a:close/>
                </a:path>
              </a:pathLst>
            </a:custGeom>
            <a:solidFill>
              <a:srgbClr val="7A6E6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Century Gothic" panose="020B0502020202020204" pitchFamily="34" charset="0"/>
              </a:endParaRPr>
            </a:p>
          </p:txBody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5B2F312F-CE7B-7C48-AD56-E34DE315BA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29263" y="3271838"/>
              <a:ext cx="1047750" cy="1262062"/>
            </a:xfrm>
            <a:custGeom>
              <a:avLst/>
              <a:gdLst>
                <a:gd name="T0" fmla="*/ 2909 w 2911"/>
                <a:gd name="T1" fmla="*/ 997 h 3506"/>
                <a:gd name="T2" fmla="*/ 2910 w 2911"/>
                <a:gd name="T3" fmla="*/ 2335 h 3506"/>
                <a:gd name="T4" fmla="*/ 1330 w 2911"/>
                <a:gd name="T5" fmla="*/ 3505 h 3506"/>
                <a:gd name="T6" fmla="*/ 0 w 2911"/>
                <a:gd name="T7" fmla="*/ 2562 h 3506"/>
                <a:gd name="T8" fmla="*/ 1428 w 2911"/>
                <a:gd name="T9" fmla="*/ 1557 h 3506"/>
                <a:gd name="T10" fmla="*/ 2667 w 2911"/>
                <a:gd name="T11" fmla="*/ 997 h 3506"/>
                <a:gd name="T12" fmla="*/ 1584 w 2911"/>
                <a:gd name="T13" fmla="*/ 234 h 3506"/>
                <a:gd name="T14" fmla="*/ 424 w 2911"/>
                <a:gd name="T15" fmla="*/ 945 h 3506"/>
                <a:gd name="T16" fmla="*/ 176 w 2911"/>
                <a:gd name="T17" fmla="*/ 945 h 3506"/>
                <a:gd name="T18" fmla="*/ 1584 w 2911"/>
                <a:gd name="T19" fmla="*/ 0 h 3506"/>
                <a:gd name="T20" fmla="*/ 2909 w 2911"/>
                <a:gd name="T21" fmla="*/ 997 h 3506"/>
                <a:gd name="T22" fmla="*/ 260 w 2911"/>
                <a:gd name="T23" fmla="*/ 2555 h 3506"/>
                <a:gd name="T24" fmla="*/ 1328 w 2911"/>
                <a:gd name="T25" fmla="*/ 3260 h 3506"/>
                <a:gd name="T26" fmla="*/ 2667 w 2911"/>
                <a:gd name="T27" fmla="*/ 2243 h 3506"/>
                <a:gd name="T28" fmla="*/ 2667 w 2911"/>
                <a:gd name="T29" fmla="*/ 1453 h 3506"/>
                <a:gd name="T30" fmla="*/ 1454 w 2911"/>
                <a:gd name="T31" fmla="*/ 1779 h 3506"/>
                <a:gd name="T32" fmla="*/ 260 w 2911"/>
                <a:gd name="T33" fmla="*/ 2555 h 3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911" h="3506">
                  <a:moveTo>
                    <a:pt x="2909" y="997"/>
                  </a:moveTo>
                  <a:cubicBezTo>
                    <a:pt x="2909" y="997"/>
                    <a:pt x="2909" y="1730"/>
                    <a:pt x="2910" y="2335"/>
                  </a:cubicBezTo>
                  <a:cubicBezTo>
                    <a:pt x="2910" y="3264"/>
                    <a:pt x="2153" y="3505"/>
                    <a:pt x="1330" y="3505"/>
                  </a:cubicBezTo>
                  <a:cubicBezTo>
                    <a:pt x="711" y="3505"/>
                    <a:pt x="0" y="3207"/>
                    <a:pt x="0" y="2562"/>
                  </a:cubicBezTo>
                  <a:cubicBezTo>
                    <a:pt x="0" y="1799"/>
                    <a:pt x="711" y="1623"/>
                    <a:pt x="1428" y="1557"/>
                  </a:cubicBezTo>
                  <a:cubicBezTo>
                    <a:pt x="2171" y="1486"/>
                    <a:pt x="2667" y="1408"/>
                    <a:pt x="2667" y="997"/>
                  </a:cubicBezTo>
                  <a:cubicBezTo>
                    <a:pt x="2667" y="377"/>
                    <a:pt x="2080" y="234"/>
                    <a:pt x="1584" y="234"/>
                  </a:cubicBezTo>
                  <a:cubicBezTo>
                    <a:pt x="971" y="234"/>
                    <a:pt x="568" y="489"/>
                    <a:pt x="424" y="945"/>
                  </a:cubicBezTo>
                  <a:lnTo>
                    <a:pt x="176" y="945"/>
                  </a:lnTo>
                  <a:cubicBezTo>
                    <a:pt x="326" y="345"/>
                    <a:pt x="827" y="0"/>
                    <a:pt x="1584" y="0"/>
                  </a:cubicBezTo>
                  <a:cubicBezTo>
                    <a:pt x="2426" y="0"/>
                    <a:pt x="2909" y="364"/>
                    <a:pt x="2909" y="997"/>
                  </a:cubicBezTo>
                  <a:close/>
                  <a:moveTo>
                    <a:pt x="260" y="2555"/>
                  </a:moveTo>
                  <a:cubicBezTo>
                    <a:pt x="260" y="3109"/>
                    <a:pt x="973" y="3259"/>
                    <a:pt x="1328" y="3260"/>
                  </a:cubicBezTo>
                  <a:cubicBezTo>
                    <a:pt x="2076" y="3260"/>
                    <a:pt x="2667" y="3071"/>
                    <a:pt x="2667" y="2243"/>
                  </a:cubicBezTo>
                  <a:lnTo>
                    <a:pt x="2667" y="1453"/>
                  </a:lnTo>
                  <a:cubicBezTo>
                    <a:pt x="2406" y="1694"/>
                    <a:pt x="1918" y="1740"/>
                    <a:pt x="1454" y="1779"/>
                  </a:cubicBezTo>
                  <a:cubicBezTo>
                    <a:pt x="593" y="1863"/>
                    <a:pt x="260" y="2092"/>
                    <a:pt x="260" y="2555"/>
                  </a:cubicBezTo>
                  <a:close/>
                </a:path>
              </a:pathLst>
            </a:custGeom>
            <a:solidFill>
              <a:srgbClr val="7A6E6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Century Gothic" panose="020B0502020202020204" pitchFamily="34" charset="0"/>
              </a:endParaRPr>
            </a:p>
          </p:txBody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191E6EC7-F10C-E24D-A7E5-426BCB436F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8088" y="3271838"/>
              <a:ext cx="577850" cy="1233487"/>
            </a:xfrm>
            <a:custGeom>
              <a:avLst/>
              <a:gdLst>
                <a:gd name="T0" fmla="*/ 1603 w 1604"/>
                <a:gd name="T1" fmla="*/ 229 h 3425"/>
                <a:gd name="T2" fmla="*/ 1450 w 1604"/>
                <a:gd name="T3" fmla="*/ 219 h 3425"/>
                <a:gd name="T4" fmla="*/ 241 w 1604"/>
                <a:gd name="T5" fmla="*/ 1401 h 3425"/>
                <a:gd name="T6" fmla="*/ 241 w 1604"/>
                <a:gd name="T7" fmla="*/ 3424 h 3425"/>
                <a:gd name="T8" fmla="*/ 0 w 1604"/>
                <a:gd name="T9" fmla="*/ 3424 h 3425"/>
                <a:gd name="T10" fmla="*/ 0 w 1604"/>
                <a:gd name="T11" fmla="*/ 1403 h 3425"/>
                <a:gd name="T12" fmla="*/ 1420 w 1604"/>
                <a:gd name="T13" fmla="*/ 0 h 3425"/>
                <a:gd name="T14" fmla="*/ 1603 w 1604"/>
                <a:gd name="T15" fmla="*/ 12 h 3425"/>
                <a:gd name="T16" fmla="*/ 1603 w 1604"/>
                <a:gd name="T17" fmla="*/ 229 h 34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04" h="3425">
                  <a:moveTo>
                    <a:pt x="1603" y="229"/>
                  </a:moveTo>
                  <a:cubicBezTo>
                    <a:pt x="1553" y="223"/>
                    <a:pt x="1502" y="219"/>
                    <a:pt x="1450" y="219"/>
                  </a:cubicBezTo>
                  <a:cubicBezTo>
                    <a:pt x="783" y="219"/>
                    <a:pt x="241" y="653"/>
                    <a:pt x="241" y="1401"/>
                  </a:cubicBezTo>
                  <a:lnTo>
                    <a:pt x="241" y="3424"/>
                  </a:lnTo>
                  <a:lnTo>
                    <a:pt x="0" y="3424"/>
                  </a:lnTo>
                  <a:lnTo>
                    <a:pt x="0" y="1403"/>
                  </a:lnTo>
                  <a:cubicBezTo>
                    <a:pt x="0" y="525"/>
                    <a:pt x="636" y="0"/>
                    <a:pt x="1420" y="0"/>
                  </a:cubicBezTo>
                  <a:cubicBezTo>
                    <a:pt x="1480" y="0"/>
                    <a:pt x="1544" y="5"/>
                    <a:pt x="1603" y="12"/>
                  </a:cubicBezTo>
                  <a:lnTo>
                    <a:pt x="1603" y="229"/>
                  </a:lnTo>
                </a:path>
              </a:pathLst>
            </a:custGeom>
            <a:solidFill>
              <a:srgbClr val="7A6E6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Century Gothic" panose="020B0502020202020204" pitchFamily="34" charset="0"/>
              </a:endParaRPr>
            </a:p>
          </p:txBody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DE4311A0-FC9F-3D41-929A-079B00C1F4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638" y="3300413"/>
              <a:ext cx="1081087" cy="1233487"/>
            </a:xfrm>
            <a:custGeom>
              <a:avLst/>
              <a:gdLst>
                <a:gd name="T0" fmla="*/ 1500 w 3001"/>
                <a:gd name="T1" fmla="*/ 3425 h 3426"/>
                <a:gd name="T2" fmla="*/ 1251 w 3001"/>
                <a:gd name="T3" fmla="*/ 3268 h 3426"/>
                <a:gd name="T4" fmla="*/ 0 w 3001"/>
                <a:gd name="T5" fmla="*/ 2 h 3426"/>
                <a:gd name="T6" fmla="*/ 261 w 3001"/>
                <a:gd name="T7" fmla="*/ 2 h 3426"/>
                <a:gd name="T8" fmla="*/ 1458 w 3001"/>
                <a:gd name="T9" fmla="*/ 3131 h 3426"/>
                <a:gd name="T10" fmla="*/ 1501 w 3001"/>
                <a:gd name="T11" fmla="*/ 3156 h 3426"/>
                <a:gd name="T12" fmla="*/ 1501 w 3001"/>
                <a:gd name="T13" fmla="*/ 3156 h 3426"/>
                <a:gd name="T14" fmla="*/ 1545 w 3001"/>
                <a:gd name="T15" fmla="*/ 3131 h 3426"/>
                <a:gd name="T16" fmla="*/ 2740 w 3001"/>
                <a:gd name="T17" fmla="*/ 0 h 3426"/>
                <a:gd name="T18" fmla="*/ 3000 w 3001"/>
                <a:gd name="T19" fmla="*/ 0 h 3426"/>
                <a:gd name="T20" fmla="*/ 1750 w 3001"/>
                <a:gd name="T21" fmla="*/ 3267 h 3426"/>
                <a:gd name="T22" fmla="*/ 1500 w 3001"/>
                <a:gd name="T23" fmla="*/ 3425 h 3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001" h="3426">
                  <a:moveTo>
                    <a:pt x="1500" y="3425"/>
                  </a:moveTo>
                  <a:cubicBezTo>
                    <a:pt x="1393" y="3425"/>
                    <a:pt x="1293" y="3368"/>
                    <a:pt x="1251" y="3268"/>
                  </a:cubicBezTo>
                  <a:lnTo>
                    <a:pt x="0" y="2"/>
                  </a:lnTo>
                  <a:lnTo>
                    <a:pt x="261" y="2"/>
                  </a:lnTo>
                  <a:lnTo>
                    <a:pt x="1458" y="3131"/>
                  </a:lnTo>
                  <a:cubicBezTo>
                    <a:pt x="1463" y="3148"/>
                    <a:pt x="1483" y="3156"/>
                    <a:pt x="1501" y="3156"/>
                  </a:cubicBezTo>
                  <a:lnTo>
                    <a:pt x="1501" y="3156"/>
                  </a:lnTo>
                  <a:cubicBezTo>
                    <a:pt x="1519" y="3156"/>
                    <a:pt x="1539" y="3148"/>
                    <a:pt x="1545" y="3131"/>
                  </a:cubicBezTo>
                  <a:lnTo>
                    <a:pt x="2740" y="0"/>
                  </a:lnTo>
                  <a:lnTo>
                    <a:pt x="3000" y="0"/>
                  </a:lnTo>
                  <a:lnTo>
                    <a:pt x="1750" y="3267"/>
                  </a:lnTo>
                  <a:cubicBezTo>
                    <a:pt x="1707" y="3368"/>
                    <a:pt x="1608" y="3425"/>
                    <a:pt x="1500" y="3425"/>
                  </a:cubicBezTo>
                </a:path>
              </a:pathLst>
            </a:custGeom>
            <a:solidFill>
              <a:srgbClr val="7A6E6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Century Gothic" panose="020B0502020202020204" pitchFamily="34" charset="0"/>
              </a:endParaRPr>
            </a:p>
          </p:txBody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5BF99D66-5986-5044-8624-D83EF5BFFE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78938" y="4394200"/>
              <a:ext cx="204787" cy="204788"/>
            </a:xfrm>
            <a:custGeom>
              <a:avLst/>
              <a:gdLst>
                <a:gd name="T0" fmla="*/ 286 w 571"/>
                <a:gd name="T1" fmla="*/ 0 h 568"/>
                <a:gd name="T2" fmla="*/ 570 w 571"/>
                <a:gd name="T3" fmla="*/ 282 h 568"/>
                <a:gd name="T4" fmla="*/ 286 w 571"/>
                <a:gd name="T5" fmla="*/ 567 h 568"/>
                <a:gd name="T6" fmla="*/ 0 w 571"/>
                <a:gd name="T7" fmla="*/ 282 h 568"/>
                <a:gd name="T8" fmla="*/ 286 w 571"/>
                <a:gd name="T9" fmla="*/ 0 h 568"/>
                <a:gd name="T10" fmla="*/ 286 w 571"/>
                <a:gd name="T11" fmla="*/ 525 h 568"/>
                <a:gd name="T12" fmla="*/ 518 w 571"/>
                <a:gd name="T13" fmla="*/ 282 h 568"/>
                <a:gd name="T14" fmla="*/ 286 w 571"/>
                <a:gd name="T15" fmla="*/ 42 h 568"/>
                <a:gd name="T16" fmla="*/ 52 w 571"/>
                <a:gd name="T17" fmla="*/ 282 h 568"/>
                <a:gd name="T18" fmla="*/ 286 w 571"/>
                <a:gd name="T19" fmla="*/ 525 h 568"/>
                <a:gd name="T20" fmla="*/ 304 w 571"/>
                <a:gd name="T21" fmla="*/ 118 h 568"/>
                <a:gd name="T22" fmla="*/ 420 w 571"/>
                <a:gd name="T23" fmla="*/ 213 h 568"/>
                <a:gd name="T24" fmla="*/ 334 w 571"/>
                <a:gd name="T25" fmla="*/ 304 h 568"/>
                <a:gd name="T26" fmla="*/ 429 w 571"/>
                <a:gd name="T27" fmla="*/ 449 h 568"/>
                <a:gd name="T28" fmla="*/ 374 w 571"/>
                <a:gd name="T29" fmla="*/ 449 h 568"/>
                <a:gd name="T30" fmla="*/ 283 w 571"/>
                <a:gd name="T31" fmla="*/ 307 h 568"/>
                <a:gd name="T32" fmla="*/ 229 w 571"/>
                <a:gd name="T33" fmla="*/ 307 h 568"/>
                <a:gd name="T34" fmla="*/ 229 w 571"/>
                <a:gd name="T35" fmla="*/ 449 h 568"/>
                <a:gd name="T36" fmla="*/ 177 w 571"/>
                <a:gd name="T37" fmla="*/ 449 h 568"/>
                <a:gd name="T38" fmla="*/ 177 w 571"/>
                <a:gd name="T39" fmla="*/ 118 h 568"/>
                <a:gd name="T40" fmla="*/ 304 w 571"/>
                <a:gd name="T41" fmla="*/ 118 h 568"/>
                <a:gd name="T42" fmla="*/ 226 w 571"/>
                <a:gd name="T43" fmla="*/ 265 h 568"/>
                <a:gd name="T44" fmla="*/ 280 w 571"/>
                <a:gd name="T45" fmla="*/ 265 h 568"/>
                <a:gd name="T46" fmla="*/ 367 w 571"/>
                <a:gd name="T47" fmla="*/ 210 h 568"/>
                <a:gd name="T48" fmla="*/ 294 w 571"/>
                <a:gd name="T49" fmla="*/ 160 h 568"/>
                <a:gd name="T50" fmla="*/ 226 w 571"/>
                <a:gd name="T51" fmla="*/ 160 h 568"/>
                <a:gd name="T52" fmla="*/ 226 w 571"/>
                <a:gd name="T53" fmla="*/ 265 h 5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71" h="568">
                  <a:moveTo>
                    <a:pt x="286" y="0"/>
                  </a:moveTo>
                  <a:cubicBezTo>
                    <a:pt x="440" y="0"/>
                    <a:pt x="570" y="122"/>
                    <a:pt x="570" y="282"/>
                  </a:cubicBezTo>
                  <a:cubicBezTo>
                    <a:pt x="570" y="444"/>
                    <a:pt x="441" y="567"/>
                    <a:pt x="286" y="567"/>
                  </a:cubicBezTo>
                  <a:cubicBezTo>
                    <a:pt x="131" y="567"/>
                    <a:pt x="0" y="445"/>
                    <a:pt x="0" y="282"/>
                  </a:cubicBezTo>
                  <a:cubicBezTo>
                    <a:pt x="0" y="122"/>
                    <a:pt x="131" y="0"/>
                    <a:pt x="286" y="0"/>
                  </a:cubicBezTo>
                  <a:close/>
                  <a:moveTo>
                    <a:pt x="286" y="525"/>
                  </a:moveTo>
                  <a:cubicBezTo>
                    <a:pt x="418" y="525"/>
                    <a:pt x="518" y="420"/>
                    <a:pt x="518" y="282"/>
                  </a:cubicBezTo>
                  <a:cubicBezTo>
                    <a:pt x="518" y="146"/>
                    <a:pt x="416" y="42"/>
                    <a:pt x="286" y="42"/>
                  </a:cubicBezTo>
                  <a:cubicBezTo>
                    <a:pt x="153" y="42"/>
                    <a:pt x="52" y="147"/>
                    <a:pt x="52" y="282"/>
                  </a:cubicBezTo>
                  <a:cubicBezTo>
                    <a:pt x="51" y="420"/>
                    <a:pt x="153" y="525"/>
                    <a:pt x="286" y="525"/>
                  </a:cubicBezTo>
                  <a:close/>
                  <a:moveTo>
                    <a:pt x="304" y="118"/>
                  </a:moveTo>
                  <a:cubicBezTo>
                    <a:pt x="383" y="118"/>
                    <a:pt x="420" y="149"/>
                    <a:pt x="420" y="213"/>
                  </a:cubicBezTo>
                  <a:cubicBezTo>
                    <a:pt x="420" y="273"/>
                    <a:pt x="383" y="298"/>
                    <a:pt x="334" y="304"/>
                  </a:cubicBezTo>
                  <a:lnTo>
                    <a:pt x="429" y="449"/>
                  </a:lnTo>
                  <a:lnTo>
                    <a:pt x="374" y="449"/>
                  </a:lnTo>
                  <a:lnTo>
                    <a:pt x="283" y="307"/>
                  </a:lnTo>
                  <a:lnTo>
                    <a:pt x="229" y="307"/>
                  </a:lnTo>
                  <a:lnTo>
                    <a:pt x="229" y="449"/>
                  </a:lnTo>
                  <a:lnTo>
                    <a:pt x="177" y="449"/>
                  </a:lnTo>
                  <a:lnTo>
                    <a:pt x="177" y="118"/>
                  </a:lnTo>
                  <a:lnTo>
                    <a:pt x="304" y="118"/>
                  </a:lnTo>
                  <a:close/>
                  <a:moveTo>
                    <a:pt x="226" y="265"/>
                  </a:moveTo>
                  <a:lnTo>
                    <a:pt x="280" y="265"/>
                  </a:lnTo>
                  <a:cubicBezTo>
                    <a:pt x="325" y="265"/>
                    <a:pt x="367" y="262"/>
                    <a:pt x="367" y="210"/>
                  </a:cubicBezTo>
                  <a:cubicBezTo>
                    <a:pt x="367" y="167"/>
                    <a:pt x="329" y="160"/>
                    <a:pt x="294" y="160"/>
                  </a:cubicBezTo>
                  <a:lnTo>
                    <a:pt x="226" y="160"/>
                  </a:lnTo>
                  <a:lnTo>
                    <a:pt x="226" y="265"/>
                  </a:lnTo>
                  <a:close/>
                </a:path>
              </a:pathLst>
            </a:custGeom>
            <a:solidFill>
              <a:srgbClr val="7A6E6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Century Gothic" panose="020B0502020202020204" pitchFamily="34" charset="0"/>
              </a:endParaRPr>
            </a:p>
          </p:txBody>
        </p:sp>
      </p:grpSp>
      <p:sp>
        <p:nvSpPr>
          <p:cNvPr id="16" name="Text Placeholder 18">
            <a:extLst>
              <a:ext uri="{FF2B5EF4-FFF2-40B4-BE49-F238E27FC236}">
                <a16:creationId xmlns:a16="http://schemas.microsoft.com/office/drawing/2014/main" id="{AD371677-979E-9142-A1CE-FF48268A9B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77425" y="4334704"/>
            <a:ext cx="3694575" cy="389658"/>
          </a:xfrm>
        </p:spPr>
        <p:txBody>
          <a:bodyPr wrap="square">
            <a:spAutoFit/>
          </a:bodyPr>
          <a:lstStyle>
            <a:lvl1pPr marL="0" indent="0">
              <a:lnSpc>
                <a:spcPct val="110000"/>
              </a:lnSpc>
              <a:spcAft>
                <a:spcPts val="0"/>
              </a:spcAft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 Name</a:t>
            </a:r>
          </a:p>
          <a:p>
            <a:pPr lvl="0"/>
            <a:r>
              <a:rPr lang="en-US" dirty="0"/>
              <a:t>Position / Title</a:t>
            </a:r>
          </a:p>
        </p:txBody>
      </p:sp>
    </p:spTree>
    <p:extLst>
      <p:ext uri="{BB962C8B-B14F-4D97-AF65-F5344CB8AC3E}">
        <p14:creationId xmlns:p14="http://schemas.microsoft.com/office/powerpoint/2010/main" val="38283860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Yellow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5BAE75B0-E5D5-7448-83AE-58F00232EB1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87213" y="0"/>
            <a:ext cx="9144000" cy="514350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53F98134-2B02-644E-89A1-16B1BF56B08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77426" y="1535478"/>
            <a:ext cx="4708988" cy="1523494"/>
          </a:xfrm>
        </p:spPr>
        <p:txBody>
          <a:bodyPr anchor="b"/>
          <a:lstStyle>
            <a:lvl1pPr algn="l">
              <a:defRPr sz="5500">
                <a:latin typeface="+mj-lt"/>
              </a:defRPr>
            </a:lvl1pPr>
          </a:lstStyle>
          <a:p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title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29B77D6F-424E-FA4F-AE6D-5D76AB34B5A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77425" y="3303902"/>
            <a:ext cx="4708988" cy="279757"/>
          </a:xfr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Aft>
                <a:spcPts val="0"/>
              </a:spcAft>
              <a:buNone/>
              <a:defRPr sz="1800" b="1" cap="none" spc="0" baseline="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subtitle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A3ABA24-35EE-514F-AE8D-5910A5031AD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77425" y="520213"/>
            <a:ext cx="1734608" cy="277581"/>
            <a:chOff x="20638" y="2986088"/>
            <a:chExt cx="10079037" cy="1612900"/>
          </a:xfrm>
        </p:grpSpPr>
        <p:sp>
          <p:nvSpPr>
            <p:cNvPr id="6" name="Freeform 1">
              <a:extLst>
                <a:ext uri="{FF2B5EF4-FFF2-40B4-BE49-F238E27FC236}">
                  <a16:creationId xmlns:a16="http://schemas.microsoft.com/office/drawing/2014/main" id="{6F73DB1C-FE78-6A4E-B4B7-330808CC73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16700" y="2986088"/>
              <a:ext cx="1741488" cy="1606550"/>
            </a:xfrm>
            <a:custGeom>
              <a:avLst/>
              <a:gdLst>
                <a:gd name="T0" fmla="*/ 4726 w 4839"/>
                <a:gd name="T1" fmla="*/ 3722 h 4462"/>
                <a:gd name="T2" fmla="*/ 3659 w 4839"/>
                <a:gd name="T3" fmla="*/ 4461 h 4462"/>
                <a:gd name="T4" fmla="*/ 3520 w 4839"/>
                <a:gd name="T5" fmla="*/ 4461 h 4462"/>
                <a:gd name="T6" fmla="*/ 2405 w 4839"/>
                <a:gd name="T7" fmla="*/ 3746 h 4462"/>
                <a:gd name="T8" fmla="*/ 1142 w 4839"/>
                <a:gd name="T9" fmla="*/ 853 h 4462"/>
                <a:gd name="T10" fmla="*/ 142 w 4839"/>
                <a:gd name="T11" fmla="*/ 138 h 4462"/>
                <a:gd name="T12" fmla="*/ 19 w 4839"/>
                <a:gd name="T13" fmla="*/ 129 h 4462"/>
                <a:gd name="T14" fmla="*/ 0 w 4839"/>
                <a:gd name="T15" fmla="*/ 0 h 4462"/>
                <a:gd name="T16" fmla="*/ 2591 w 4839"/>
                <a:gd name="T17" fmla="*/ 0 h 4462"/>
                <a:gd name="T18" fmla="*/ 3652 w 4839"/>
                <a:gd name="T19" fmla="*/ 738 h 4462"/>
                <a:gd name="T20" fmla="*/ 4838 w 4839"/>
                <a:gd name="T21" fmla="*/ 3464 h 4462"/>
                <a:gd name="T22" fmla="*/ 4726 w 4839"/>
                <a:gd name="T23" fmla="*/ 3722 h 4462"/>
                <a:gd name="T24" fmla="*/ 4726 w 4839"/>
                <a:gd name="T25" fmla="*/ 3722 h 4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839" h="4462">
                  <a:moveTo>
                    <a:pt x="4726" y="3722"/>
                  </a:moveTo>
                  <a:cubicBezTo>
                    <a:pt x="4513" y="4202"/>
                    <a:pt x="4066" y="4459"/>
                    <a:pt x="3659" y="4461"/>
                  </a:cubicBezTo>
                  <a:lnTo>
                    <a:pt x="3520" y="4461"/>
                  </a:lnTo>
                  <a:cubicBezTo>
                    <a:pt x="3046" y="4461"/>
                    <a:pt x="2577" y="4140"/>
                    <a:pt x="2405" y="3746"/>
                  </a:cubicBezTo>
                  <a:lnTo>
                    <a:pt x="1142" y="853"/>
                  </a:lnTo>
                  <a:cubicBezTo>
                    <a:pt x="963" y="420"/>
                    <a:pt x="578" y="163"/>
                    <a:pt x="142" y="138"/>
                  </a:cubicBezTo>
                  <a:lnTo>
                    <a:pt x="19" y="129"/>
                  </a:lnTo>
                  <a:lnTo>
                    <a:pt x="0" y="0"/>
                  </a:lnTo>
                  <a:lnTo>
                    <a:pt x="2591" y="0"/>
                  </a:lnTo>
                  <a:cubicBezTo>
                    <a:pt x="3021" y="0"/>
                    <a:pt x="3474" y="331"/>
                    <a:pt x="3652" y="738"/>
                  </a:cubicBezTo>
                  <a:lnTo>
                    <a:pt x="4838" y="3464"/>
                  </a:lnTo>
                  <a:lnTo>
                    <a:pt x="4726" y="3722"/>
                  </a:lnTo>
                  <a:lnTo>
                    <a:pt x="4726" y="3722"/>
                  </a:lnTo>
                </a:path>
              </a:pathLst>
            </a:custGeom>
            <a:solidFill>
              <a:srgbClr val="00899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Century Gothic" panose="020B0502020202020204" pitchFamily="34" charset="0"/>
              </a:endParaRPr>
            </a:p>
          </p:txBody>
        </p:sp>
        <p:sp>
          <p:nvSpPr>
            <p:cNvPr id="7" name="Freeform 2">
              <a:extLst>
                <a:ext uri="{FF2B5EF4-FFF2-40B4-BE49-F238E27FC236}">
                  <a16:creationId xmlns:a16="http://schemas.microsoft.com/office/drawing/2014/main" id="{41038E5A-61FE-F847-B1B7-8ED9C5FF5A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32738" y="4233863"/>
              <a:ext cx="849312" cy="358775"/>
            </a:xfrm>
            <a:custGeom>
              <a:avLst/>
              <a:gdLst>
                <a:gd name="T0" fmla="*/ 1291 w 2359"/>
                <a:gd name="T1" fmla="*/ 258 h 996"/>
                <a:gd name="T2" fmla="*/ 2358 w 2359"/>
                <a:gd name="T3" fmla="*/ 995 h 996"/>
                <a:gd name="T4" fmla="*/ 0 w 2359"/>
                <a:gd name="T5" fmla="*/ 995 h 996"/>
                <a:gd name="T6" fmla="*/ 1067 w 2359"/>
                <a:gd name="T7" fmla="*/ 258 h 996"/>
                <a:gd name="T8" fmla="*/ 1067 w 2359"/>
                <a:gd name="T9" fmla="*/ 258 h 996"/>
                <a:gd name="T10" fmla="*/ 1179 w 2359"/>
                <a:gd name="T11" fmla="*/ 0 h 996"/>
                <a:gd name="T12" fmla="*/ 1291 w 2359"/>
                <a:gd name="T13" fmla="*/ 258 h 996"/>
                <a:gd name="T14" fmla="*/ 1291 w 2359"/>
                <a:gd name="T15" fmla="*/ 258 h 9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59" h="996">
                  <a:moveTo>
                    <a:pt x="1291" y="258"/>
                  </a:moveTo>
                  <a:cubicBezTo>
                    <a:pt x="1502" y="738"/>
                    <a:pt x="1949" y="995"/>
                    <a:pt x="2358" y="995"/>
                  </a:cubicBezTo>
                  <a:lnTo>
                    <a:pt x="0" y="995"/>
                  </a:lnTo>
                  <a:cubicBezTo>
                    <a:pt x="407" y="995"/>
                    <a:pt x="855" y="738"/>
                    <a:pt x="1067" y="258"/>
                  </a:cubicBezTo>
                  <a:lnTo>
                    <a:pt x="1067" y="258"/>
                  </a:lnTo>
                  <a:lnTo>
                    <a:pt x="1179" y="0"/>
                  </a:lnTo>
                  <a:lnTo>
                    <a:pt x="1291" y="258"/>
                  </a:lnTo>
                  <a:lnTo>
                    <a:pt x="1291" y="258"/>
                  </a:lnTo>
                </a:path>
              </a:pathLst>
            </a:custGeom>
            <a:solidFill>
              <a:srgbClr val="7A6E6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Century Gothic" panose="020B0502020202020204" pitchFamily="34" charset="0"/>
              </a:endParaRPr>
            </a:p>
          </p:txBody>
        </p:sp>
        <p:sp>
          <p:nvSpPr>
            <p:cNvPr id="8" name="Freeform 3">
              <a:extLst>
                <a:ext uri="{FF2B5EF4-FFF2-40B4-BE49-F238E27FC236}">
                  <a16:creationId xmlns:a16="http://schemas.microsoft.com/office/drawing/2014/main" id="{B5075E58-C55A-A848-91BE-61021BA4BA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56600" y="2986088"/>
              <a:ext cx="1743075" cy="1606550"/>
            </a:xfrm>
            <a:custGeom>
              <a:avLst/>
              <a:gdLst>
                <a:gd name="T0" fmla="*/ 2247 w 4840"/>
                <a:gd name="T1" fmla="*/ 1 h 4461"/>
                <a:gd name="T2" fmla="*/ 2247 w 4840"/>
                <a:gd name="T3" fmla="*/ 0 h 4461"/>
                <a:gd name="T4" fmla="*/ 4839 w 4840"/>
                <a:gd name="T5" fmla="*/ 0 h 4461"/>
                <a:gd name="T6" fmla="*/ 4819 w 4840"/>
                <a:gd name="T7" fmla="*/ 129 h 4461"/>
                <a:gd name="T8" fmla="*/ 4696 w 4840"/>
                <a:gd name="T9" fmla="*/ 137 h 4461"/>
                <a:gd name="T10" fmla="*/ 3696 w 4840"/>
                <a:gd name="T11" fmla="*/ 852 h 4461"/>
                <a:gd name="T12" fmla="*/ 2433 w 4840"/>
                <a:gd name="T13" fmla="*/ 3745 h 4461"/>
                <a:gd name="T14" fmla="*/ 1318 w 4840"/>
                <a:gd name="T15" fmla="*/ 4460 h 4461"/>
                <a:gd name="T16" fmla="*/ 1179 w 4840"/>
                <a:gd name="T17" fmla="*/ 4460 h 4461"/>
                <a:gd name="T18" fmla="*/ 112 w 4840"/>
                <a:gd name="T19" fmla="*/ 3723 h 4461"/>
                <a:gd name="T20" fmla="*/ 112 w 4840"/>
                <a:gd name="T21" fmla="*/ 3723 h 4461"/>
                <a:gd name="T22" fmla="*/ 0 w 4840"/>
                <a:gd name="T23" fmla="*/ 3465 h 4461"/>
                <a:gd name="T24" fmla="*/ 1186 w 4840"/>
                <a:gd name="T25" fmla="*/ 739 h 4461"/>
                <a:gd name="T26" fmla="*/ 2247 w 4840"/>
                <a:gd name="T27" fmla="*/ 1 h 44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40" h="4461">
                  <a:moveTo>
                    <a:pt x="2247" y="1"/>
                  </a:moveTo>
                  <a:lnTo>
                    <a:pt x="2247" y="0"/>
                  </a:lnTo>
                  <a:lnTo>
                    <a:pt x="4839" y="0"/>
                  </a:lnTo>
                  <a:lnTo>
                    <a:pt x="4819" y="129"/>
                  </a:lnTo>
                  <a:lnTo>
                    <a:pt x="4696" y="137"/>
                  </a:lnTo>
                  <a:cubicBezTo>
                    <a:pt x="4260" y="161"/>
                    <a:pt x="3875" y="420"/>
                    <a:pt x="3696" y="852"/>
                  </a:cubicBezTo>
                  <a:lnTo>
                    <a:pt x="2433" y="3745"/>
                  </a:lnTo>
                  <a:cubicBezTo>
                    <a:pt x="2261" y="4140"/>
                    <a:pt x="1792" y="4460"/>
                    <a:pt x="1318" y="4460"/>
                  </a:cubicBezTo>
                  <a:lnTo>
                    <a:pt x="1179" y="4460"/>
                  </a:lnTo>
                  <a:cubicBezTo>
                    <a:pt x="770" y="4460"/>
                    <a:pt x="324" y="4203"/>
                    <a:pt x="112" y="3723"/>
                  </a:cubicBezTo>
                  <a:lnTo>
                    <a:pt x="112" y="3723"/>
                  </a:lnTo>
                  <a:lnTo>
                    <a:pt x="0" y="3465"/>
                  </a:lnTo>
                  <a:lnTo>
                    <a:pt x="1186" y="739"/>
                  </a:lnTo>
                  <a:cubicBezTo>
                    <a:pt x="1365" y="332"/>
                    <a:pt x="1819" y="1"/>
                    <a:pt x="2247" y="1"/>
                  </a:cubicBezTo>
                </a:path>
              </a:pathLst>
            </a:custGeom>
            <a:solidFill>
              <a:srgbClr val="EBA9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Century Gothic" panose="020B0502020202020204" pitchFamily="34" charset="0"/>
              </a:endParaRPr>
            </a:p>
          </p:txBody>
        </p:sp>
        <p:sp>
          <p:nvSpPr>
            <p:cNvPr id="9" name="Freeform 4">
              <a:extLst>
                <a:ext uri="{FF2B5EF4-FFF2-40B4-BE49-F238E27FC236}">
                  <a16:creationId xmlns:a16="http://schemas.microsoft.com/office/drawing/2014/main" id="{72747408-7ADF-FB45-9E47-38E2F135F7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7275" y="3270250"/>
              <a:ext cx="1204913" cy="1262063"/>
            </a:xfrm>
            <a:custGeom>
              <a:avLst/>
              <a:gdLst>
                <a:gd name="T0" fmla="*/ 3345 w 3346"/>
                <a:gd name="T1" fmla="*/ 1765 h 3507"/>
                <a:gd name="T2" fmla="*/ 1669 w 3346"/>
                <a:gd name="T3" fmla="*/ 3506 h 3507"/>
                <a:gd name="T4" fmla="*/ 0 w 3346"/>
                <a:gd name="T5" fmla="*/ 1765 h 3507"/>
                <a:gd name="T6" fmla="*/ 1669 w 3346"/>
                <a:gd name="T7" fmla="*/ 0 h 3507"/>
                <a:gd name="T8" fmla="*/ 3345 w 3346"/>
                <a:gd name="T9" fmla="*/ 1765 h 3507"/>
                <a:gd name="T10" fmla="*/ 3097 w 3346"/>
                <a:gd name="T11" fmla="*/ 1765 h 3507"/>
                <a:gd name="T12" fmla="*/ 1667 w 3346"/>
                <a:gd name="T13" fmla="*/ 227 h 3507"/>
                <a:gd name="T14" fmla="*/ 238 w 3346"/>
                <a:gd name="T15" fmla="*/ 1765 h 3507"/>
                <a:gd name="T16" fmla="*/ 1667 w 3346"/>
                <a:gd name="T17" fmla="*/ 3278 h 3507"/>
                <a:gd name="T18" fmla="*/ 3097 w 3346"/>
                <a:gd name="T19" fmla="*/ 1765 h 3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346" h="3507">
                  <a:moveTo>
                    <a:pt x="3345" y="1765"/>
                  </a:moveTo>
                  <a:cubicBezTo>
                    <a:pt x="3345" y="2726"/>
                    <a:pt x="2591" y="3506"/>
                    <a:pt x="1669" y="3506"/>
                  </a:cubicBezTo>
                  <a:cubicBezTo>
                    <a:pt x="753" y="3506"/>
                    <a:pt x="0" y="2726"/>
                    <a:pt x="0" y="1765"/>
                  </a:cubicBezTo>
                  <a:cubicBezTo>
                    <a:pt x="0" y="792"/>
                    <a:pt x="753" y="0"/>
                    <a:pt x="1669" y="0"/>
                  </a:cubicBezTo>
                  <a:cubicBezTo>
                    <a:pt x="2590" y="1"/>
                    <a:pt x="3345" y="793"/>
                    <a:pt x="3345" y="1765"/>
                  </a:cubicBezTo>
                  <a:close/>
                  <a:moveTo>
                    <a:pt x="3097" y="1765"/>
                  </a:moveTo>
                  <a:cubicBezTo>
                    <a:pt x="3097" y="915"/>
                    <a:pt x="2460" y="227"/>
                    <a:pt x="1667" y="227"/>
                  </a:cubicBezTo>
                  <a:cubicBezTo>
                    <a:pt x="882" y="227"/>
                    <a:pt x="238" y="915"/>
                    <a:pt x="238" y="1765"/>
                  </a:cubicBezTo>
                  <a:cubicBezTo>
                    <a:pt x="238" y="2596"/>
                    <a:pt x="881" y="3278"/>
                    <a:pt x="1667" y="3278"/>
                  </a:cubicBezTo>
                  <a:cubicBezTo>
                    <a:pt x="2461" y="3279"/>
                    <a:pt x="3097" y="2596"/>
                    <a:pt x="3097" y="1765"/>
                  </a:cubicBezTo>
                  <a:close/>
                </a:path>
              </a:pathLst>
            </a:custGeom>
            <a:solidFill>
              <a:srgbClr val="7A6E6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Century Gothic" panose="020B0502020202020204" pitchFamily="34" charset="0"/>
              </a:endParaRPr>
            </a:p>
          </p:txBody>
        </p:sp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B5B303C6-EF9B-1941-A7B0-F7A3BAF3F2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84425" y="3270250"/>
              <a:ext cx="1157288" cy="1262063"/>
            </a:xfrm>
            <a:custGeom>
              <a:avLst/>
              <a:gdLst>
                <a:gd name="T0" fmla="*/ 1669 w 3215"/>
                <a:gd name="T1" fmla="*/ 3506 h 3507"/>
                <a:gd name="T2" fmla="*/ 0 w 3215"/>
                <a:gd name="T3" fmla="*/ 1765 h 3507"/>
                <a:gd name="T4" fmla="*/ 1669 w 3215"/>
                <a:gd name="T5" fmla="*/ 0 h 3507"/>
                <a:gd name="T6" fmla="*/ 3214 w 3215"/>
                <a:gd name="T7" fmla="*/ 1117 h 3507"/>
                <a:gd name="T8" fmla="*/ 2954 w 3215"/>
                <a:gd name="T9" fmla="*/ 1117 h 3507"/>
                <a:gd name="T10" fmla="*/ 1668 w 3215"/>
                <a:gd name="T11" fmla="*/ 246 h 3507"/>
                <a:gd name="T12" fmla="*/ 240 w 3215"/>
                <a:gd name="T13" fmla="*/ 1765 h 3507"/>
                <a:gd name="T14" fmla="*/ 1668 w 3215"/>
                <a:gd name="T15" fmla="*/ 3265 h 3507"/>
                <a:gd name="T16" fmla="*/ 2960 w 3215"/>
                <a:gd name="T17" fmla="*/ 2389 h 3507"/>
                <a:gd name="T18" fmla="*/ 3213 w 3215"/>
                <a:gd name="T19" fmla="*/ 2389 h 3507"/>
                <a:gd name="T20" fmla="*/ 1669 w 3215"/>
                <a:gd name="T21" fmla="*/ 3506 h 3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15" h="3507">
                  <a:moveTo>
                    <a:pt x="1669" y="3506"/>
                  </a:moveTo>
                  <a:cubicBezTo>
                    <a:pt x="746" y="3506"/>
                    <a:pt x="0" y="2726"/>
                    <a:pt x="0" y="1765"/>
                  </a:cubicBezTo>
                  <a:cubicBezTo>
                    <a:pt x="0" y="792"/>
                    <a:pt x="748" y="0"/>
                    <a:pt x="1669" y="0"/>
                  </a:cubicBezTo>
                  <a:cubicBezTo>
                    <a:pt x="2409" y="0"/>
                    <a:pt x="2988" y="441"/>
                    <a:pt x="3214" y="1117"/>
                  </a:cubicBezTo>
                  <a:lnTo>
                    <a:pt x="2954" y="1117"/>
                  </a:lnTo>
                  <a:cubicBezTo>
                    <a:pt x="2740" y="584"/>
                    <a:pt x="2265" y="246"/>
                    <a:pt x="1668" y="246"/>
                  </a:cubicBezTo>
                  <a:cubicBezTo>
                    <a:pt x="882" y="246"/>
                    <a:pt x="240" y="928"/>
                    <a:pt x="240" y="1765"/>
                  </a:cubicBezTo>
                  <a:cubicBezTo>
                    <a:pt x="240" y="2589"/>
                    <a:pt x="882" y="3265"/>
                    <a:pt x="1668" y="3265"/>
                  </a:cubicBezTo>
                  <a:cubicBezTo>
                    <a:pt x="2285" y="3265"/>
                    <a:pt x="2759" y="2928"/>
                    <a:pt x="2960" y="2389"/>
                  </a:cubicBezTo>
                  <a:lnTo>
                    <a:pt x="3213" y="2389"/>
                  </a:lnTo>
                  <a:cubicBezTo>
                    <a:pt x="2993" y="3065"/>
                    <a:pt x="2409" y="3506"/>
                    <a:pt x="1669" y="3506"/>
                  </a:cubicBezTo>
                </a:path>
              </a:pathLst>
            </a:custGeom>
            <a:solidFill>
              <a:srgbClr val="7A6E6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Century Gothic" panose="020B0502020202020204" pitchFamily="34" charset="0"/>
              </a:endParaRPr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12AB8A51-932D-BE43-94E2-8617C83920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56013" y="3270250"/>
              <a:ext cx="1208087" cy="1262063"/>
            </a:xfrm>
            <a:custGeom>
              <a:avLst/>
              <a:gdLst>
                <a:gd name="T0" fmla="*/ 1709 w 3354"/>
                <a:gd name="T1" fmla="*/ 3265 h 3507"/>
                <a:gd name="T2" fmla="*/ 3014 w 3354"/>
                <a:gd name="T3" fmla="*/ 2389 h 3507"/>
                <a:gd name="T4" fmla="*/ 3267 w 3354"/>
                <a:gd name="T5" fmla="*/ 2389 h 3507"/>
                <a:gd name="T6" fmla="*/ 1708 w 3354"/>
                <a:gd name="T7" fmla="*/ 3506 h 3507"/>
                <a:gd name="T8" fmla="*/ 0 w 3354"/>
                <a:gd name="T9" fmla="*/ 1765 h 3507"/>
                <a:gd name="T10" fmla="*/ 1670 w 3354"/>
                <a:gd name="T11" fmla="*/ 0 h 3507"/>
                <a:gd name="T12" fmla="*/ 3340 w 3354"/>
                <a:gd name="T13" fmla="*/ 1752 h 3507"/>
                <a:gd name="T14" fmla="*/ 242 w 3354"/>
                <a:gd name="T15" fmla="*/ 1752 h 3507"/>
                <a:gd name="T16" fmla="*/ 1709 w 3354"/>
                <a:gd name="T17" fmla="*/ 3265 h 3507"/>
                <a:gd name="T18" fmla="*/ 3080 w 3354"/>
                <a:gd name="T19" fmla="*/ 1512 h 3507"/>
                <a:gd name="T20" fmla="*/ 1670 w 3354"/>
                <a:gd name="T21" fmla="*/ 246 h 3507"/>
                <a:gd name="T22" fmla="*/ 267 w 3354"/>
                <a:gd name="T23" fmla="*/ 1512 h 3507"/>
                <a:gd name="T24" fmla="*/ 3080 w 3354"/>
                <a:gd name="T25" fmla="*/ 1512 h 3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54" h="3507">
                  <a:moveTo>
                    <a:pt x="1709" y="3265"/>
                  </a:moveTo>
                  <a:cubicBezTo>
                    <a:pt x="2496" y="3265"/>
                    <a:pt x="2853" y="2830"/>
                    <a:pt x="3014" y="2389"/>
                  </a:cubicBezTo>
                  <a:lnTo>
                    <a:pt x="3267" y="2389"/>
                  </a:lnTo>
                  <a:cubicBezTo>
                    <a:pt x="3034" y="3110"/>
                    <a:pt x="2495" y="3506"/>
                    <a:pt x="1708" y="3506"/>
                  </a:cubicBezTo>
                  <a:cubicBezTo>
                    <a:pt x="753" y="3506"/>
                    <a:pt x="0" y="2739"/>
                    <a:pt x="0" y="1765"/>
                  </a:cubicBezTo>
                  <a:cubicBezTo>
                    <a:pt x="0" y="792"/>
                    <a:pt x="747" y="0"/>
                    <a:pt x="1670" y="0"/>
                  </a:cubicBezTo>
                  <a:cubicBezTo>
                    <a:pt x="2671" y="0"/>
                    <a:pt x="3353" y="908"/>
                    <a:pt x="3340" y="1752"/>
                  </a:cubicBezTo>
                  <a:lnTo>
                    <a:pt x="242" y="1752"/>
                  </a:lnTo>
                  <a:cubicBezTo>
                    <a:pt x="248" y="2623"/>
                    <a:pt x="897" y="3265"/>
                    <a:pt x="1709" y="3265"/>
                  </a:cubicBezTo>
                  <a:close/>
                  <a:moveTo>
                    <a:pt x="3080" y="1512"/>
                  </a:moveTo>
                  <a:cubicBezTo>
                    <a:pt x="2964" y="792"/>
                    <a:pt x="2371" y="246"/>
                    <a:pt x="1670" y="246"/>
                  </a:cubicBezTo>
                  <a:cubicBezTo>
                    <a:pt x="962" y="246"/>
                    <a:pt x="378" y="792"/>
                    <a:pt x="267" y="1512"/>
                  </a:cubicBezTo>
                  <a:lnTo>
                    <a:pt x="3080" y="1512"/>
                  </a:lnTo>
                  <a:close/>
                </a:path>
              </a:pathLst>
            </a:custGeom>
            <a:solidFill>
              <a:srgbClr val="7A6E6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Century Gothic" panose="020B0502020202020204" pitchFamily="34" charset="0"/>
              </a:endParaRPr>
            </a:p>
          </p:txBody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43CA0241-6951-3B42-ABCD-250B703102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29263" y="3271838"/>
              <a:ext cx="1047750" cy="1262062"/>
            </a:xfrm>
            <a:custGeom>
              <a:avLst/>
              <a:gdLst>
                <a:gd name="T0" fmla="*/ 2909 w 2911"/>
                <a:gd name="T1" fmla="*/ 997 h 3506"/>
                <a:gd name="T2" fmla="*/ 2910 w 2911"/>
                <a:gd name="T3" fmla="*/ 2335 h 3506"/>
                <a:gd name="T4" fmla="*/ 1330 w 2911"/>
                <a:gd name="T5" fmla="*/ 3505 h 3506"/>
                <a:gd name="T6" fmla="*/ 0 w 2911"/>
                <a:gd name="T7" fmla="*/ 2562 h 3506"/>
                <a:gd name="T8" fmla="*/ 1428 w 2911"/>
                <a:gd name="T9" fmla="*/ 1557 h 3506"/>
                <a:gd name="T10" fmla="*/ 2667 w 2911"/>
                <a:gd name="T11" fmla="*/ 997 h 3506"/>
                <a:gd name="T12" fmla="*/ 1584 w 2911"/>
                <a:gd name="T13" fmla="*/ 234 h 3506"/>
                <a:gd name="T14" fmla="*/ 424 w 2911"/>
                <a:gd name="T15" fmla="*/ 945 h 3506"/>
                <a:gd name="T16" fmla="*/ 176 w 2911"/>
                <a:gd name="T17" fmla="*/ 945 h 3506"/>
                <a:gd name="T18" fmla="*/ 1584 w 2911"/>
                <a:gd name="T19" fmla="*/ 0 h 3506"/>
                <a:gd name="T20" fmla="*/ 2909 w 2911"/>
                <a:gd name="T21" fmla="*/ 997 h 3506"/>
                <a:gd name="T22" fmla="*/ 260 w 2911"/>
                <a:gd name="T23" fmla="*/ 2555 h 3506"/>
                <a:gd name="T24" fmla="*/ 1328 w 2911"/>
                <a:gd name="T25" fmla="*/ 3260 h 3506"/>
                <a:gd name="T26" fmla="*/ 2667 w 2911"/>
                <a:gd name="T27" fmla="*/ 2243 h 3506"/>
                <a:gd name="T28" fmla="*/ 2667 w 2911"/>
                <a:gd name="T29" fmla="*/ 1453 h 3506"/>
                <a:gd name="T30" fmla="*/ 1454 w 2911"/>
                <a:gd name="T31" fmla="*/ 1779 h 3506"/>
                <a:gd name="T32" fmla="*/ 260 w 2911"/>
                <a:gd name="T33" fmla="*/ 2555 h 3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911" h="3506">
                  <a:moveTo>
                    <a:pt x="2909" y="997"/>
                  </a:moveTo>
                  <a:cubicBezTo>
                    <a:pt x="2909" y="997"/>
                    <a:pt x="2909" y="1730"/>
                    <a:pt x="2910" y="2335"/>
                  </a:cubicBezTo>
                  <a:cubicBezTo>
                    <a:pt x="2910" y="3264"/>
                    <a:pt x="2153" y="3505"/>
                    <a:pt x="1330" y="3505"/>
                  </a:cubicBezTo>
                  <a:cubicBezTo>
                    <a:pt x="711" y="3505"/>
                    <a:pt x="0" y="3207"/>
                    <a:pt x="0" y="2562"/>
                  </a:cubicBezTo>
                  <a:cubicBezTo>
                    <a:pt x="0" y="1799"/>
                    <a:pt x="711" y="1623"/>
                    <a:pt x="1428" y="1557"/>
                  </a:cubicBezTo>
                  <a:cubicBezTo>
                    <a:pt x="2171" y="1486"/>
                    <a:pt x="2667" y="1408"/>
                    <a:pt x="2667" y="997"/>
                  </a:cubicBezTo>
                  <a:cubicBezTo>
                    <a:pt x="2667" y="377"/>
                    <a:pt x="2080" y="234"/>
                    <a:pt x="1584" y="234"/>
                  </a:cubicBezTo>
                  <a:cubicBezTo>
                    <a:pt x="971" y="234"/>
                    <a:pt x="568" y="489"/>
                    <a:pt x="424" y="945"/>
                  </a:cubicBezTo>
                  <a:lnTo>
                    <a:pt x="176" y="945"/>
                  </a:lnTo>
                  <a:cubicBezTo>
                    <a:pt x="326" y="345"/>
                    <a:pt x="827" y="0"/>
                    <a:pt x="1584" y="0"/>
                  </a:cubicBezTo>
                  <a:cubicBezTo>
                    <a:pt x="2426" y="0"/>
                    <a:pt x="2909" y="364"/>
                    <a:pt x="2909" y="997"/>
                  </a:cubicBezTo>
                  <a:close/>
                  <a:moveTo>
                    <a:pt x="260" y="2555"/>
                  </a:moveTo>
                  <a:cubicBezTo>
                    <a:pt x="260" y="3109"/>
                    <a:pt x="973" y="3259"/>
                    <a:pt x="1328" y="3260"/>
                  </a:cubicBezTo>
                  <a:cubicBezTo>
                    <a:pt x="2076" y="3260"/>
                    <a:pt x="2667" y="3071"/>
                    <a:pt x="2667" y="2243"/>
                  </a:cubicBezTo>
                  <a:lnTo>
                    <a:pt x="2667" y="1453"/>
                  </a:lnTo>
                  <a:cubicBezTo>
                    <a:pt x="2406" y="1694"/>
                    <a:pt x="1918" y="1740"/>
                    <a:pt x="1454" y="1779"/>
                  </a:cubicBezTo>
                  <a:cubicBezTo>
                    <a:pt x="593" y="1863"/>
                    <a:pt x="260" y="2092"/>
                    <a:pt x="260" y="2555"/>
                  </a:cubicBezTo>
                  <a:close/>
                </a:path>
              </a:pathLst>
            </a:custGeom>
            <a:solidFill>
              <a:srgbClr val="7A6E6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Century Gothic" panose="020B0502020202020204" pitchFamily="34" charset="0"/>
              </a:endParaRPr>
            </a:p>
          </p:txBody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0A63D1AF-DFE0-6149-8D5B-D77BB40CFC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8088" y="3271838"/>
              <a:ext cx="577850" cy="1233487"/>
            </a:xfrm>
            <a:custGeom>
              <a:avLst/>
              <a:gdLst>
                <a:gd name="T0" fmla="*/ 1603 w 1604"/>
                <a:gd name="T1" fmla="*/ 229 h 3425"/>
                <a:gd name="T2" fmla="*/ 1450 w 1604"/>
                <a:gd name="T3" fmla="*/ 219 h 3425"/>
                <a:gd name="T4" fmla="*/ 241 w 1604"/>
                <a:gd name="T5" fmla="*/ 1401 h 3425"/>
                <a:gd name="T6" fmla="*/ 241 w 1604"/>
                <a:gd name="T7" fmla="*/ 3424 h 3425"/>
                <a:gd name="T8" fmla="*/ 0 w 1604"/>
                <a:gd name="T9" fmla="*/ 3424 h 3425"/>
                <a:gd name="T10" fmla="*/ 0 w 1604"/>
                <a:gd name="T11" fmla="*/ 1403 h 3425"/>
                <a:gd name="T12" fmla="*/ 1420 w 1604"/>
                <a:gd name="T13" fmla="*/ 0 h 3425"/>
                <a:gd name="T14" fmla="*/ 1603 w 1604"/>
                <a:gd name="T15" fmla="*/ 12 h 3425"/>
                <a:gd name="T16" fmla="*/ 1603 w 1604"/>
                <a:gd name="T17" fmla="*/ 229 h 34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04" h="3425">
                  <a:moveTo>
                    <a:pt x="1603" y="229"/>
                  </a:moveTo>
                  <a:cubicBezTo>
                    <a:pt x="1553" y="223"/>
                    <a:pt x="1502" y="219"/>
                    <a:pt x="1450" y="219"/>
                  </a:cubicBezTo>
                  <a:cubicBezTo>
                    <a:pt x="783" y="219"/>
                    <a:pt x="241" y="653"/>
                    <a:pt x="241" y="1401"/>
                  </a:cubicBezTo>
                  <a:lnTo>
                    <a:pt x="241" y="3424"/>
                  </a:lnTo>
                  <a:lnTo>
                    <a:pt x="0" y="3424"/>
                  </a:lnTo>
                  <a:lnTo>
                    <a:pt x="0" y="1403"/>
                  </a:lnTo>
                  <a:cubicBezTo>
                    <a:pt x="0" y="525"/>
                    <a:pt x="636" y="0"/>
                    <a:pt x="1420" y="0"/>
                  </a:cubicBezTo>
                  <a:cubicBezTo>
                    <a:pt x="1480" y="0"/>
                    <a:pt x="1544" y="5"/>
                    <a:pt x="1603" y="12"/>
                  </a:cubicBezTo>
                  <a:lnTo>
                    <a:pt x="1603" y="229"/>
                  </a:lnTo>
                </a:path>
              </a:pathLst>
            </a:custGeom>
            <a:solidFill>
              <a:srgbClr val="7A6E6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Century Gothic" panose="020B0502020202020204" pitchFamily="34" charset="0"/>
              </a:endParaRPr>
            </a:p>
          </p:txBody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DA28E1E5-4DB8-8349-BB74-EA3CE232A0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638" y="3300413"/>
              <a:ext cx="1081087" cy="1233487"/>
            </a:xfrm>
            <a:custGeom>
              <a:avLst/>
              <a:gdLst>
                <a:gd name="T0" fmla="*/ 1500 w 3001"/>
                <a:gd name="T1" fmla="*/ 3425 h 3426"/>
                <a:gd name="T2" fmla="*/ 1251 w 3001"/>
                <a:gd name="T3" fmla="*/ 3268 h 3426"/>
                <a:gd name="T4" fmla="*/ 0 w 3001"/>
                <a:gd name="T5" fmla="*/ 2 h 3426"/>
                <a:gd name="T6" fmla="*/ 261 w 3001"/>
                <a:gd name="T7" fmla="*/ 2 h 3426"/>
                <a:gd name="T8" fmla="*/ 1458 w 3001"/>
                <a:gd name="T9" fmla="*/ 3131 h 3426"/>
                <a:gd name="T10" fmla="*/ 1501 w 3001"/>
                <a:gd name="T11" fmla="*/ 3156 h 3426"/>
                <a:gd name="T12" fmla="*/ 1501 w 3001"/>
                <a:gd name="T13" fmla="*/ 3156 h 3426"/>
                <a:gd name="T14" fmla="*/ 1545 w 3001"/>
                <a:gd name="T15" fmla="*/ 3131 h 3426"/>
                <a:gd name="T16" fmla="*/ 2740 w 3001"/>
                <a:gd name="T17" fmla="*/ 0 h 3426"/>
                <a:gd name="T18" fmla="*/ 3000 w 3001"/>
                <a:gd name="T19" fmla="*/ 0 h 3426"/>
                <a:gd name="T20" fmla="*/ 1750 w 3001"/>
                <a:gd name="T21" fmla="*/ 3267 h 3426"/>
                <a:gd name="T22" fmla="*/ 1500 w 3001"/>
                <a:gd name="T23" fmla="*/ 3425 h 3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001" h="3426">
                  <a:moveTo>
                    <a:pt x="1500" y="3425"/>
                  </a:moveTo>
                  <a:cubicBezTo>
                    <a:pt x="1393" y="3425"/>
                    <a:pt x="1293" y="3368"/>
                    <a:pt x="1251" y="3268"/>
                  </a:cubicBezTo>
                  <a:lnTo>
                    <a:pt x="0" y="2"/>
                  </a:lnTo>
                  <a:lnTo>
                    <a:pt x="261" y="2"/>
                  </a:lnTo>
                  <a:lnTo>
                    <a:pt x="1458" y="3131"/>
                  </a:lnTo>
                  <a:cubicBezTo>
                    <a:pt x="1463" y="3148"/>
                    <a:pt x="1483" y="3156"/>
                    <a:pt x="1501" y="3156"/>
                  </a:cubicBezTo>
                  <a:lnTo>
                    <a:pt x="1501" y="3156"/>
                  </a:lnTo>
                  <a:cubicBezTo>
                    <a:pt x="1519" y="3156"/>
                    <a:pt x="1539" y="3148"/>
                    <a:pt x="1545" y="3131"/>
                  </a:cubicBezTo>
                  <a:lnTo>
                    <a:pt x="2740" y="0"/>
                  </a:lnTo>
                  <a:lnTo>
                    <a:pt x="3000" y="0"/>
                  </a:lnTo>
                  <a:lnTo>
                    <a:pt x="1750" y="3267"/>
                  </a:lnTo>
                  <a:cubicBezTo>
                    <a:pt x="1707" y="3368"/>
                    <a:pt x="1608" y="3425"/>
                    <a:pt x="1500" y="3425"/>
                  </a:cubicBezTo>
                </a:path>
              </a:pathLst>
            </a:custGeom>
            <a:solidFill>
              <a:srgbClr val="7A6E6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Century Gothic" panose="020B0502020202020204" pitchFamily="34" charset="0"/>
              </a:endParaRPr>
            </a:p>
          </p:txBody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A313E067-6951-D740-86AD-1303FD8025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78938" y="4394200"/>
              <a:ext cx="204787" cy="204788"/>
            </a:xfrm>
            <a:custGeom>
              <a:avLst/>
              <a:gdLst>
                <a:gd name="T0" fmla="*/ 286 w 571"/>
                <a:gd name="T1" fmla="*/ 0 h 568"/>
                <a:gd name="T2" fmla="*/ 570 w 571"/>
                <a:gd name="T3" fmla="*/ 282 h 568"/>
                <a:gd name="T4" fmla="*/ 286 w 571"/>
                <a:gd name="T5" fmla="*/ 567 h 568"/>
                <a:gd name="T6" fmla="*/ 0 w 571"/>
                <a:gd name="T7" fmla="*/ 282 h 568"/>
                <a:gd name="T8" fmla="*/ 286 w 571"/>
                <a:gd name="T9" fmla="*/ 0 h 568"/>
                <a:gd name="T10" fmla="*/ 286 w 571"/>
                <a:gd name="T11" fmla="*/ 525 h 568"/>
                <a:gd name="T12" fmla="*/ 518 w 571"/>
                <a:gd name="T13" fmla="*/ 282 h 568"/>
                <a:gd name="T14" fmla="*/ 286 w 571"/>
                <a:gd name="T15" fmla="*/ 42 h 568"/>
                <a:gd name="T16" fmla="*/ 52 w 571"/>
                <a:gd name="T17" fmla="*/ 282 h 568"/>
                <a:gd name="T18" fmla="*/ 286 w 571"/>
                <a:gd name="T19" fmla="*/ 525 h 568"/>
                <a:gd name="T20" fmla="*/ 304 w 571"/>
                <a:gd name="T21" fmla="*/ 118 h 568"/>
                <a:gd name="T22" fmla="*/ 420 w 571"/>
                <a:gd name="T23" fmla="*/ 213 h 568"/>
                <a:gd name="T24" fmla="*/ 334 w 571"/>
                <a:gd name="T25" fmla="*/ 304 h 568"/>
                <a:gd name="T26" fmla="*/ 429 w 571"/>
                <a:gd name="T27" fmla="*/ 449 h 568"/>
                <a:gd name="T28" fmla="*/ 374 w 571"/>
                <a:gd name="T29" fmla="*/ 449 h 568"/>
                <a:gd name="T30" fmla="*/ 283 w 571"/>
                <a:gd name="T31" fmla="*/ 307 h 568"/>
                <a:gd name="T32" fmla="*/ 229 w 571"/>
                <a:gd name="T33" fmla="*/ 307 h 568"/>
                <a:gd name="T34" fmla="*/ 229 w 571"/>
                <a:gd name="T35" fmla="*/ 449 h 568"/>
                <a:gd name="T36" fmla="*/ 177 w 571"/>
                <a:gd name="T37" fmla="*/ 449 h 568"/>
                <a:gd name="T38" fmla="*/ 177 w 571"/>
                <a:gd name="T39" fmla="*/ 118 h 568"/>
                <a:gd name="T40" fmla="*/ 304 w 571"/>
                <a:gd name="T41" fmla="*/ 118 h 568"/>
                <a:gd name="T42" fmla="*/ 226 w 571"/>
                <a:gd name="T43" fmla="*/ 265 h 568"/>
                <a:gd name="T44" fmla="*/ 280 w 571"/>
                <a:gd name="T45" fmla="*/ 265 h 568"/>
                <a:gd name="T46" fmla="*/ 367 w 571"/>
                <a:gd name="T47" fmla="*/ 210 h 568"/>
                <a:gd name="T48" fmla="*/ 294 w 571"/>
                <a:gd name="T49" fmla="*/ 160 h 568"/>
                <a:gd name="T50" fmla="*/ 226 w 571"/>
                <a:gd name="T51" fmla="*/ 160 h 568"/>
                <a:gd name="T52" fmla="*/ 226 w 571"/>
                <a:gd name="T53" fmla="*/ 265 h 5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71" h="568">
                  <a:moveTo>
                    <a:pt x="286" y="0"/>
                  </a:moveTo>
                  <a:cubicBezTo>
                    <a:pt x="440" y="0"/>
                    <a:pt x="570" y="122"/>
                    <a:pt x="570" y="282"/>
                  </a:cubicBezTo>
                  <a:cubicBezTo>
                    <a:pt x="570" y="444"/>
                    <a:pt x="441" y="567"/>
                    <a:pt x="286" y="567"/>
                  </a:cubicBezTo>
                  <a:cubicBezTo>
                    <a:pt x="131" y="567"/>
                    <a:pt x="0" y="445"/>
                    <a:pt x="0" y="282"/>
                  </a:cubicBezTo>
                  <a:cubicBezTo>
                    <a:pt x="0" y="122"/>
                    <a:pt x="131" y="0"/>
                    <a:pt x="286" y="0"/>
                  </a:cubicBezTo>
                  <a:close/>
                  <a:moveTo>
                    <a:pt x="286" y="525"/>
                  </a:moveTo>
                  <a:cubicBezTo>
                    <a:pt x="418" y="525"/>
                    <a:pt x="518" y="420"/>
                    <a:pt x="518" y="282"/>
                  </a:cubicBezTo>
                  <a:cubicBezTo>
                    <a:pt x="518" y="146"/>
                    <a:pt x="416" y="42"/>
                    <a:pt x="286" y="42"/>
                  </a:cubicBezTo>
                  <a:cubicBezTo>
                    <a:pt x="153" y="42"/>
                    <a:pt x="52" y="147"/>
                    <a:pt x="52" y="282"/>
                  </a:cubicBezTo>
                  <a:cubicBezTo>
                    <a:pt x="51" y="420"/>
                    <a:pt x="153" y="525"/>
                    <a:pt x="286" y="525"/>
                  </a:cubicBezTo>
                  <a:close/>
                  <a:moveTo>
                    <a:pt x="304" y="118"/>
                  </a:moveTo>
                  <a:cubicBezTo>
                    <a:pt x="383" y="118"/>
                    <a:pt x="420" y="149"/>
                    <a:pt x="420" y="213"/>
                  </a:cubicBezTo>
                  <a:cubicBezTo>
                    <a:pt x="420" y="273"/>
                    <a:pt x="383" y="298"/>
                    <a:pt x="334" y="304"/>
                  </a:cubicBezTo>
                  <a:lnTo>
                    <a:pt x="429" y="449"/>
                  </a:lnTo>
                  <a:lnTo>
                    <a:pt x="374" y="449"/>
                  </a:lnTo>
                  <a:lnTo>
                    <a:pt x="283" y="307"/>
                  </a:lnTo>
                  <a:lnTo>
                    <a:pt x="229" y="307"/>
                  </a:lnTo>
                  <a:lnTo>
                    <a:pt x="229" y="449"/>
                  </a:lnTo>
                  <a:lnTo>
                    <a:pt x="177" y="449"/>
                  </a:lnTo>
                  <a:lnTo>
                    <a:pt x="177" y="118"/>
                  </a:lnTo>
                  <a:lnTo>
                    <a:pt x="304" y="118"/>
                  </a:lnTo>
                  <a:close/>
                  <a:moveTo>
                    <a:pt x="226" y="265"/>
                  </a:moveTo>
                  <a:lnTo>
                    <a:pt x="280" y="265"/>
                  </a:lnTo>
                  <a:cubicBezTo>
                    <a:pt x="325" y="265"/>
                    <a:pt x="367" y="262"/>
                    <a:pt x="367" y="210"/>
                  </a:cubicBezTo>
                  <a:cubicBezTo>
                    <a:pt x="367" y="167"/>
                    <a:pt x="329" y="160"/>
                    <a:pt x="294" y="160"/>
                  </a:cubicBezTo>
                  <a:lnTo>
                    <a:pt x="226" y="160"/>
                  </a:lnTo>
                  <a:lnTo>
                    <a:pt x="226" y="265"/>
                  </a:lnTo>
                  <a:close/>
                </a:path>
              </a:pathLst>
            </a:custGeom>
            <a:solidFill>
              <a:srgbClr val="7A6E6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Century Gothic" panose="020B0502020202020204" pitchFamily="34" charset="0"/>
              </a:endParaRPr>
            </a:p>
          </p:txBody>
        </p:sp>
      </p:grpSp>
      <p:sp>
        <p:nvSpPr>
          <p:cNvPr id="16" name="Text Placeholder 18">
            <a:extLst>
              <a:ext uri="{FF2B5EF4-FFF2-40B4-BE49-F238E27FC236}">
                <a16:creationId xmlns:a16="http://schemas.microsoft.com/office/drawing/2014/main" id="{E47997A1-04B3-9143-B6E2-EC5D9C83387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77425" y="4334704"/>
            <a:ext cx="3694575" cy="389658"/>
          </a:xfrm>
        </p:spPr>
        <p:txBody>
          <a:bodyPr wrap="square">
            <a:spAutoFit/>
          </a:bodyPr>
          <a:lstStyle>
            <a:lvl1pPr marL="0" indent="0">
              <a:lnSpc>
                <a:spcPct val="110000"/>
              </a:lnSpc>
              <a:spcAft>
                <a:spcPts val="0"/>
              </a:spcAft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 Name</a:t>
            </a:r>
          </a:p>
          <a:p>
            <a:pPr lvl="0"/>
            <a:r>
              <a:rPr lang="en-US" dirty="0"/>
              <a:t>Position / Title</a:t>
            </a:r>
          </a:p>
        </p:txBody>
      </p:sp>
    </p:spTree>
    <p:extLst>
      <p:ext uri="{BB962C8B-B14F-4D97-AF65-F5344CB8AC3E}">
        <p14:creationId xmlns:p14="http://schemas.microsoft.com/office/powerpoint/2010/main" val="24469379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solid t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CFBE530-1FF6-B141-822F-4FD2AE1060C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9166" y="0"/>
            <a:ext cx="9144000" cy="51435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C9ED187D-7546-7C4E-8326-60749DA90B1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77426" y="1535478"/>
            <a:ext cx="4708988" cy="1523494"/>
          </a:xfrm>
        </p:spPr>
        <p:txBody>
          <a:bodyPr anchor="b"/>
          <a:lstStyle>
            <a:lvl1pPr algn="l">
              <a:defRPr sz="5500">
                <a:latin typeface="+mj-lt"/>
              </a:defRPr>
            </a:lvl1pPr>
          </a:lstStyle>
          <a:p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title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138F18FF-378F-6F47-A64F-00CD402678C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77425" y="3303902"/>
            <a:ext cx="4708988" cy="279757"/>
          </a:xfr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Aft>
                <a:spcPts val="0"/>
              </a:spcAft>
              <a:buNone/>
              <a:defRPr sz="1800" b="1" cap="none" spc="0" baseline="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subtitle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9700411-B1B8-C341-B350-ECE52D44C4B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77425" y="520213"/>
            <a:ext cx="1734608" cy="277581"/>
            <a:chOff x="20638" y="2986088"/>
            <a:chExt cx="10079037" cy="1612900"/>
          </a:xfrm>
        </p:grpSpPr>
        <p:sp>
          <p:nvSpPr>
            <p:cNvPr id="7" name="Freeform 1">
              <a:extLst>
                <a:ext uri="{FF2B5EF4-FFF2-40B4-BE49-F238E27FC236}">
                  <a16:creationId xmlns:a16="http://schemas.microsoft.com/office/drawing/2014/main" id="{029B195A-3E90-6E45-96AA-45C8A8861A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16700" y="2986088"/>
              <a:ext cx="1741488" cy="1606550"/>
            </a:xfrm>
            <a:custGeom>
              <a:avLst/>
              <a:gdLst>
                <a:gd name="T0" fmla="*/ 4726 w 4839"/>
                <a:gd name="T1" fmla="*/ 3722 h 4462"/>
                <a:gd name="T2" fmla="*/ 3659 w 4839"/>
                <a:gd name="T3" fmla="*/ 4461 h 4462"/>
                <a:gd name="T4" fmla="*/ 3520 w 4839"/>
                <a:gd name="T5" fmla="*/ 4461 h 4462"/>
                <a:gd name="T6" fmla="*/ 2405 w 4839"/>
                <a:gd name="T7" fmla="*/ 3746 h 4462"/>
                <a:gd name="T8" fmla="*/ 1142 w 4839"/>
                <a:gd name="T9" fmla="*/ 853 h 4462"/>
                <a:gd name="T10" fmla="*/ 142 w 4839"/>
                <a:gd name="T11" fmla="*/ 138 h 4462"/>
                <a:gd name="T12" fmla="*/ 19 w 4839"/>
                <a:gd name="T13" fmla="*/ 129 h 4462"/>
                <a:gd name="T14" fmla="*/ 0 w 4839"/>
                <a:gd name="T15" fmla="*/ 0 h 4462"/>
                <a:gd name="T16" fmla="*/ 2591 w 4839"/>
                <a:gd name="T17" fmla="*/ 0 h 4462"/>
                <a:gd name="T18" fmla="*/ 3652 w 4839"/>
                <a:gd name="T19" fmla="*/ 738 h 4462"/>
                <a:gd name="T20" fmla="*/ 4838 w 4839"/>
                <a:gd name="T21" fmla="*/ 3464 h 4462"/>
                <a:gd name="T22" fmla="*/ 4726 w 4839"/>
                <a:gd name="T23" fmla="*/ 3722 h 4462"/>
                <a:gd name="T24" fmla="*/ 4726 w 4839"/>
                <a:gd name="T25" fmla="*/ 3722 h 4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839" h="4462">
                  <a:moveTo>
                    <a:pt x="4726" y="3722"/>
                  </a:moveTo>
                  <a:cubicBezTo>
                    <a:pt x="4513" y="4202"/>
                    <a:pt x="4066" y="4459"/>
                    <a:pt x="3659" y="4461"/>
                  </a:cubicBezTo>
                  <a:lnTo>
                    <a:pt x="3520" y="4461"/>
                  </a:lnTo>
                  <a:cubicBezTo>
                    <a:pt x="3046" y="4461"/>
                    <a:pt x="2577" y="4140"/>
                    <a:pt x="2405" y="3746"/>
                  </a:cubicBezTo>
                  <a:lnTo>
                    <a:pt x="1142" y="853"/>
                  </a:lnTo>
                  <a:cubicBezTo>
                    <a:pt x="963" y="420"/>
                    <a:pt x="578" y="163"/>
                    <a:pt x="142" y="138"/>
                  </a:cubicBezTo>
                  <a:lnTo>
                    <a:pt x="19" y="129"/>
                  </a:lnTo>
                  <a:lnTo>
                    <a:pt x="0" y="0"/>
                  </a:lnTo>
                  <a:lnTo>
                    <a:pt x="2591" y="0"/>
                  </a:lnTo>
                  <a:cubicBezTo>
                    <a:pt x="3021" y="0"/>
                    <a:pt x="3474" y="331"/>
                    <a:pt x="3652" y="738"/>
                  </a:cubicBezTo>
                  <a:lnTo>
                    <a:pt x="4838" y="3464"/>
                  </a:lnTo>
                  <a:lnTo>
                    <a:pt x="4726" y="3722"/>
                  </a:lnTo>
                  <a:lnTo>
                    <a:pt x="4726" y="3722"/>
                  </a:lnTo>
                </a:path>
              </a:pathLst>
            </a:custGeom>
            <a:solidFill>
              <a:srgbClr val="00899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Century Gothic" panose="020B0502020202020204" pitchFamily="34" charset="0"/>
              </a:endParaRPr>
            </a:p>
          </p:txBody>
        </p:sp>
        <p:sp>
          <p:nvSpPr>
            <p:cNvPr id="8" name="Freeform 2">
              <a:extLst>
                <a:ext uri="{FF2B5EF4-FFF2-40B4-BE49-F238E27FC236}">
                  <a16:creationId xmlns:a16="http://schemas.microsoft.com/office/drawing/2014/main" id="{20C601ED-F390-0F42-BF20-D023F386A6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32738" y="4233863"/>
              <a:ext cx="849312" cy="358775"/>
            </a:xfrm>
            <a:custGeom>
              <a:avLst/>
              <a:gdLst>
                <a:gd name="T0" fmla="*/ 1291 w 2359"/>
                <a:gd name="T1" fmla="*/ 258 h 996"/>
                <a:gd name="T2" fmla="*/ 2358 w 2359"/>
                <a:gd name="T3" fmla="*/ 995 h 996"/>
                <a:gd name="T4" fmla="*/ 0 w 2359"/>
                <a:gd name="T5" fmla="*/ 995 h 996"/>
                <a:gd name="T6" fmla="*/ 1067 w 2359"/>
                <a:gd name="T7" fmla="*/ 258 h 996"/>
                <a:gd name="T8" fmla="*/ 1067 w 2359"/>
                <a:gd name="T9" fmla="*/ 258 h 996"/>
                <a:gd name="T10" fmla="*/ 1179 w 2359"/>
                <a:gd name="T11" fmla="*/ 0 h 996"/>
                <a:gd name="T12" fmla="*/ 1291 w 2359"/>
                <a:gd name="T13" fmla="*/ 258 h 996"/>
                <a:gd name="T14" fmla="*/ 1291 w 2359"/>
                <a:gd name="T15" fmla="*/ 258 h 9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59" h="996">
                  <a:moveTo>
                    <a:pt x="1291" y="258"/>
                  </a:moveTo>
                  <a:cubicBezTo>
                    <a:pt x="1502" y="738"/>
                    <a:pt x="1949" y="995"/>
                    <a:pt x="2358" y="995"/>
                  </a:cubicBezTo>
                  <a:lnTo>
                    <a:pt x="0" y="995"/>
                  </a:lnTo>
                  <a:cubicBezTo>
                    <a:pt x="407" y="995"/>
                    <a:pt x="855" y="738"/>
                    <a:pt x="1067" y="258"/>
                  </a:cubicBezTo>
                  <a:lnTo>
                    <a:pt x="1067" y="258"/>
                  </a:lnTo>
                  <a:lnTo>
                    <a:pt x="1179" y="0"/>
                  </a:lnTo>
                  <a:lnTo>
                    <a:pt x="1291" y="258"/>
                  </a:lnTo>
                  <a:lnTo>
                    <a:pt x="1291" y="258"/>
                  </a:lnTo>
                </a:path>
              </a:pathLst>
            </a:custGeom>
            <a:solidFill>
              <a:srgbClr val="7A6E6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Century Gothic" panose="020B0502020202020204" pitchFamily="34" charset="0"/>
              </a:endParaRPr>
            </a:p>
          </p:txBody>
        </p:sp>
        <p:sp>
          <p:nvSpPr>
            <p:cNvPr id="9" name="Freeform 3">
              <a:extLst>
                <a:ext uri="{FF2B5EF4-FFF2-40B4-BE49-F238E27FC236}">
                  <a16:creationId xmlns:a16="http://schemas.microsoft.com/office/drawing/2014/main" id="{CA80B98C-CA03-524D-88F9-38A8EB4D4B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56600" y="2986088"/>
              <a:ext cx="1743075" cy="1606550"/>
            </a:xfrm>
            <a:custGeom>
              <a:avLst/>
              <a:gdLst>
                <a:gd name="T0" fmla="*/ 2247 w 4840"/>
                <a:gd name="T1" fmla="*/ 1 h 4461"/>
                <a:gd name="T2" fmla="*/ 2247 w 4840"/>
                <a:gd name="T3" fmla="*/ 0 h 4461"/>
                <a:gd name="T4" fmla="*/ 4839 w 4840"/>
                <a:gd name="T5" fmla="*/ 0 h 4461"/>
                <a:gd name="T6" fmla="*/ 4819 w 4840"/>
                <a:gd name="T7" fmla="*/ 129 h 4461"/>
                <a:gd name="T8" fmla="*/ 4696 w 4840"/>
                <a:gd name="T9" fmla="*/ 137 h 4461"/>
                <a:gd name="T10" fmla="*/ 3696 w 4840"/>
                <a:gd name="T11" fmla="*/ 852 h 4461"/>
                <a:gd name="T12" fmla="*/ 2433 w 4840"/>
                <a:gd name="T13" fmla="*/ 3745 h 4461"/>
                <a:gd name="T14" fmla="*/ 1318 w 4840"/>
                <a:gd name="T15" fmla="*/ 4460 h 4461"/>
                <a:gd name="T16" fmla="*/ 1179 w 4840"/>
                <a:gd name="T17" fmla="*/ 4460 h 4461"/>
                <a:gd name="T18" fmla="*/ 112 w 4840"/>
                <a:gd name="T19" fmla="*/ 3723 h 4461"/>
                <a:gd name="T20" fmla="*/ 112 w 4840"/>
                <a:gd name="T21" fmla="*/ 3723 h 4461"/>
                <a:gd name="T22" fmla="*/ 0 w 4840"/>
                <a:gd name="T23" fmla="*/ 3465 h 4461"/>
                <a:gd name="T24" fmla="*/ 1186 w 4840"/>
                <a:gd name="T25" fmla="*/ 739 h 4461"/>
                <a:gd name="T26" fmla="*/ 2247 w 4840"/>
                <a:gd name="T27" fmla="*/ 1 h 44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40" h="4461">
                  <a:moveTo>
                    <a:pt x="2247" y="1"/>
                  </a:moveTo>
                  <a:lnTo>
                    <a:pt x="2247" y="0"/>
                  </a:lnTo>
                  <a:lnTo>
                    <a:pt x="4839" y="0"/>
                  </a:lnTo>
                  <a:lnTo>
                    <a:pt x="4819" y="129"/>
                  </a:lnTo>
                  <a:lnTo>
                    <a:pt x="4696" y="137"/>
                  </a:lnTo>
                  <a:cubicBezTo>
                    <a:pt x="4260" y="161"/>
                    <a:pt x="3875" y="420"/>
                    <a:pt x="3696" y="852"/>
                  </a:cubicBezTo>
                  <a:lnTo>
                    <a:pt x="2433" y="3745"/>
                  </a:lnTo>
                  <a:cubicBezTo>
                    <a:pt x="2261" y="4140"/>
                    <a:pt x="1792" y="4460"/>
                    <a:pt x="1318" y="4460"/>
                  </a:cubicBezTo>
                  <a:lnTo>
                    <a:pt x="1179" y="4460"/>
                  </a:lnTo>
                  <a:cubicBezTo>
                    <a:pt x="770" y="4460"/>
                    <a:pt x="324" y="4203"/>
                    <a:pt x="112" y="3723"/>
                  </a:cubicBezTo>
                  <a:lnTo>
                    <a:pt x="112" y="3723"/>
                  </a:lnTo>
                  <a:lnTo>
                    <a:pt x="0" y="3465"/>
                  </a:lnTo>
                  <a:lnTo>
                    <a:pt x="1186" y="739"/>
                  </a:lnTo>
                  <a:cubicBezTo>
                    <a:pt x="1365" y="332"/>
                    <a:pt x="1819" y="1"/>
                    <a:pt x="2247" y="1"/>
                  </a:cubicBezTo>
                </a:path>
              </a:pathLst>
            </a:custGeom>
            <a:solidFill>
              <a:srgbClr val="EBA9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Century Gothic" panose="020B0502020202020204" pitchFamily="34" charset="0"/>
              </a:endParaRPr>
            </a:p>
          </p:txBody>
        </p:sp>
        <p:sp>
          <p:nvSpPr>
            <p:cNvPr id="10" name="Freeform 4">
              <a:extLst>
                <a:ext uri="{FF2B5EF4-FFF2-40B4-BE49-F238E27FC236}">
                  <a16:creationId xmlns:a16="http://schemas.microsoft.com/office/drawing/2014/main" id="{9499EBA9-F4F1-354C-B8CA-17A474C6E9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7275" y="3270250"/>
              <a:ext cx="1204913" cy="1262063"/>
            </a:xfrm>
            <a:custGeom>
              <a:avLst/>
              <a:gdLst>
                <a:gd name="T0" fmla="*/ 3345 w 3346"/>
                <a:gd name="T1" fmla="*/ 1765 h 3507"/>
                <a:gd name="T2" fmla="*/ 1669 w 3346"/>
                <a:gd name="T3" fmla="*/ 3506 h 3507"/>
                <a:gd name="T4" fmla="*/ 0 w 3346"/>
                <a:gd name="T5" fmla="*/ 1765 h 3507"/>
                <a:gd name="T6" fmla="*/ 1669 w 3346"/>
                <a:gd name="T7" fmla="*/ 0 h 3507"/>
                <a:gd name="T8" fmla="*/ 3345 w 3346"/>
                <a:gd name="T9" fmla="*/ 1765 h 3507"/>
                <a:gd name="T10" fmla="*/ 3097 w 3346"/>
                <a:gd name="T11" fmla="*/ 1765 h 3507"/>
                <a:gd name="T12" fmla="*/ 1667 w 3346"/>
                <a:gd name="T13" fmla="*/ 227 h 3507"/>
                <a:gd name="T14" fmla="*/ 238 w 3346"/>
                <a:gd name="T15" fmla="*/ 1765 h 3507"/>
                <a:gd name="T16" fmla="*/ 1667 w 3346"/>
                <a:gd name="T17" fmla="*/ 3278 h 3507"/>
                <a:gd name="T18" fmla="*/ 3097 w 3346"/>
                <a:gd name="T19" fmla="*/ 1765 h 3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346" h="3507">
                  <a:moveTo>
                    <a:pt x="3345" y="1765"/>
                  </a:moveTo>
                  <a:cubicBezTo>
                    <a:pt x="3345" y="2726"/>
                    <a:pt x="2591" y="3506"/>
                    <a:pt x="1669" y="3506"/>
                  </a:cubicBezTo>
                  <a:cubicBezTo>
                    <a:pt x="753" y="3506"/>
                    <a:pt x="0" y="2726"/>
                    <a:pt x="0" y="1765"/>
                  </a:cubicBezTo>
                  <a:cubicBezTo>
                    <a:pt x="0" y="792"/>
                    <a:pt x="753" y="0"/>
                    <a:pt x="1669" y="0"/>
                  </a:cubicBezTo>
                  <a:cubicBezTo>
                    <a:pt x="2590" y="1"/>
                    <a:pt x="3345" y="793"/>
                    <a:pt x="3345" y="1765"/>
                  </a:cubicBezTo>
                  <a:close/>
                  <a:moveTo>
                    <a:pt x="3097" y="1765"/>
                  </a:moveTo>
                  <a:cubicBezTo>
                    <a:pt x="3097" y="915"/>
                    <a:pt x="2460" y="227"/>
                    <a:pt x="1667" y="227"/>
                  </a:cubicBezTo>
                  <a:cubicBezTo>
                    <a:pt x="882" y="227"/>
                    <a:pt x="238" y="915"/>
                    <a:pt x="238" y="1765"/>
                  </a:cubicBezTo>
                  <a:cubicBezTo>
                    <a:pt x="238" y="2596"/>
                    <a:pt x="881" y="3278"/>
                    <a:pt x="1667" y="3278"/>
                  </a:cubicBezTo>
                  <a:cubicBezTo>
                    <a:pt x="2461" y="3279"/>
                    <a:pt x="3097" y="2596"/>
                    <a:pt x="3097" y="1765"/>
                  </a:cubicBezTo>
                  <a:close/>
                </a:path>
              </a:pathLst>
            </a:custGeom>
            <a:solidFill>
              <a:srgbClr val="7A6E6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Century Gothic" panose="020B0502020202020204" pitchFamily="34" charset="0"/>
              </a:endParaRPr>
            </a:p>
          </p:txBody>
        </p:sp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A2D8789B-A54E-F44E-81AE-F2AE3FE9D5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84425" y="3270250"/>
              <a:ext cx="1157288" cy="1262063"/>
            </a:xfrm>
            <a:custGeom>
              <a:avLst/>
              <a:gdLst>
                <a:gd name="T0" fmla="*/ 1669 w 3215"/>
                <a:gd name="T1" fmla="*/ 3506 h 3507"/>
                <a:gd name="T2" fmla="*/ 0 w 3215"/>
                <a:gd name="T3" fmla="*/ 1765 h 3507"/>
                <a:gd name="T4" fmla="*/ 1669 w 3215"/>
                <a:gd name="T5" fmla="*/ 0 h 3507"/>
                <a:gd name="T6" fmla="*/ 3214 w 3215"/>
                <a:gd name="T7" fmla="*/ 1117 h 3507"/>
                <a:gd name="T8" fmla="*/ 2954 w 3215"/>
                <a:gd name="T9" fmla="*/ 1117 h 3507"/>
                <a:gd name="T10" fmla="*/ 1668 w 3215"/>
                <a:gd name="T11" fmla="*/ 246 h 3507"/>
                <a:gd name="T12" fmla="*/ 240 w 3215"/>
                <a:gd name="T13" fmla="*/ 1765 h 3507"/>
                <a:gd name="T14" fmla="*/ 1668 w 3215"/>
                <a:gd name="T15" fmla="*/ 3265 h 3507"/>
                <a:gd name="T16" fmla="*/ 2960 w 3215"/>
                <a:gd name="T17" fmla="*/ 2389 h 3507"/>
                <a:gd name="T18" fmla="*/ 3213 w 3215"/>
                <a:gd name="T19" fmla="*/ 2389 h 3507"/>
                <a:gd name="T20" fmla="*/ 1669 w 3215"/>
                <a:gd name="T21" fmla="*/ 3506 h 3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15" h="3507">
                  <a:moveTo>
                    <a:pt x="1669" y="3506"/>
                  </a:moveTo>
                  <a:cubicBezTo>
                    <a:pt x="746" y="3506"/>
                    <a:pt x="0" y="2726"/>
                    <a:pt x="0" y="1765"/>
                  </a:cubicBezTo>
                  <a:cubicBezTo>
                    <a:pt x="0" y="792"/>
                    <a:pt x="748" y="0"/>
                    <a:pt x="1669" y="0"/>
                  </a:cubicBezTo>
                  <a:cubicBezTo>
                    <a:pt x="2409" y="0"/>
                    <a:pt x="2988" y="441"/>
                    <a:pt x="3214" y="1117"/>
                  </a:cubicBezTo>
                  <a:lnTo>
                    <a:pt x="2954" y="1117"/>
                  </a:lnTo>
                  <a:cubicBezTo>
                    <a:pt x="2740" y="584"/>
                    <a:pt x="2265" y="246"/>
                    <a:pt x="1668" y="246"/>
                  </a:cubicBezTo>
                  <a:cubicBezTo>
                    <a:pt x="882" y="246"/>
                    <a:pt x="240" y="928"/>
                    <a:pt x="240" y="1765"/>
                  </a:cubicBezTo>
                  <a:cubicBezTo>
                    <a:pt x="240" y="2589"/>
                    <a:pt x="882" y="3265"/>
                    <a:pt x="1668" y="3265"/>
                  </a:cubicBezTo>
                  <a:cubicBezTo>
                    <a:pt x="2285" y="3265"/>
                    <a:pt x="2759" y="2928"/>
                    <a:pt x="2960" y="2389"/>
                  </a:cubicBezTo>
                  <a:lnTo>
                    <a:pt x="3213" y="2389"/>
                  </a:lnTo>
                  <a:cubicBezTo>
                    <a:pt x="2993" y="3065"/>
                    <a:pt x="2409" y="3506"/>
                    <a:pt x="1669" y="3506"/>
                  </a:cubicBezTo>
                </a:path>
              </a:pathLst>
            </a:custGeom>
            <a:solidFill>
              <a:srgbClr val="7A6E6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Century Gothic" panose="020B0502020202020204" pitchFamily="34" charset="0"/>
              </a:endParaRPr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843D6696-5EF1-0F4A-B85E-C7F0CEB53F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56013" y="3270250"/>
              <a:ext cx="1208087" cy="1262063"/>
            </a:xfrm>
            <a:custGeom>
              <a:avLst/>
              <a:gdLst>
                <a:gd name="T0" fmla="*/ 1709 w 3354"/>
                <a:gd name="T1" fmla="*/ 3265 h 3507"/>
                <a:gd name="T2" fmla="*/ 3014 w 3354"/>
                <a:gd name="T3" fmla="*/ 2389 h 3507"/>
                <a:gd name="T4" fmla="*/ 3267 w 3354"/>
                <a:gd name="T5" fmla="*/ 2389 h 3507"/>
                <a:gd name="T6" fmla="*/ 1708 w 3354"/>
                <a:gd name="T7" fmla="*/ 3506 h 3507"/>
                <a:gd name="T8" fmla="*/ 0 w 3354"/>
                <a:gd name="T9" fmla="*/ 1765 h 3507"/>
                <a:gd name="T10" fmla="*/ 1670 w 3354"/>
                <a:gd name="T11" fmla="*/ 0 h 3507"/>
                <a:gd name="T12" fmla="*/ 3340 w 3354"/>
                <a:gd name="T13" fmla="*/ 1752 h 3507"/>
                <a:gd name="T14" fmla="*/ 242 w 3354"/>
                <a:gd name="T15" fmla="*/ 1752 h 3507"/>
                <a:gd name="T16" fmla="*/ 1709 w 3354"/>
                <a:gd name="T17" fmla="*/ 3265 h 3507"/>
                <a:gd name="T18" fmla="*/ 3080 w 3354"/>
                <a:gd name="T19" fmla="*/ 1512 h 3507"/>
                <a:gd name="T20" fmla="*/ 1670 w 3354"/>
                <a:gd name="T21" fmla="*/ 246 h 3507"/>
                <a:gd name="T22" fmla="*/ 267 w 3354"/>
                <a:gd name="T23" fmla="*/ 1512 h 3507"/>
                <a:gd name="T24" fmla="*/ 3080 w 3354"/>
                <a:gd name="T25" fmla="*/ 1512 h 3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54" h="3507">
                  <a:moveTo>
                    <a:pt x="1709" y="3265"/>
                  </a:moveTo>
                  <a:cubicBezTo>
                    <a:pt x="2496" y="3265"/>
                    <a:pt x="2853" y="2830"/>
                    <a:pt x="3014" y="2389"/>
                  </a:cubicBezTo>
                  <a:lnTo>
                    <a:pt x="3267" y="2389"/>
                  </a:lnTo>
                  <a:cubicBezTo>
                    <a:pt x="3034" y="3110"/>
                    <a:pt x="2495" y="3506"/>
                    <a:pt x="1708" y="3506"/>
                  </a:cubicBezTo>
                  <a:cubicBezTo>
                    <a:pt x="753" y="3506"/>
                    <a:pt x="0" y="2739"/>
                    <a:pt x="0" y="1765"/>
                  </a:cubicBezTo>
                  <a:cubicBezTo>
                    <a:pt x="0" y="792"/>
                    <a:pt x="747" y="0"/>
                    <a:pt x="1670" y="0"/>
                  </a:cubicBezTo>
                  <a:cubicBezTo>
                    <a:pt x="2671" y="0"/>
                    <a:pt x="3353" y="908"/>
                    <a:pt x="3340" y="1752"/>
                  </a:cubicBezTo>
                  <a:lnTo>
                    <a:pt x="242" y="1752"/>
                  </a:lnTo>
                  <a:cubicBezTo>
                    <a:pt x="248" y="2623"/>
                    <a:pt x="897" y="3265"/>
                    <a:pt x="1709" y="3265"/>
                  </a:cubicBezTo>
                  <a:close/>
                  <a:moveTo>
                    <a:pt x="3080" y="1512"/>
                  </a:moveTo>
                  <a:cubicBezTo>
                    <a:pt x="2964" y="792"/>
                    <a:pt x="2371" y="246"/>
                    <a:pt x="1670" y="246"/>
                  </a:cubicBezTo>
                  <a:cubicBezTo>
                    <a:pt x="962" y="246"/>
                    <a:pt x="378" y="792"/>
                    <a:pt x="267" y="1512"/>
                  </a:cubicBezTo>
                  <a:lnTo>
                    <a:pt x="3080" y="1512"/>
                  </a:lnTo>
                  <a:close/>
                </a:path>
              </a:pathLst>
            </a:custGeom>
            <a:solidFill>
              <a:srgbClr val="7A6E6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Century Gothic" panose="020B0502020202020204" pitchFamily="34" charset="0"/>
              </a:endParaRPr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D0506738-7E59-104C-8A82-92AFADF181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29263" y="3271838"/>
              <a:ext cx="1047750" cy="1262062"/>
            </a:xfrm>
            <a:custGeom>
              <a:avLst/>
              <a:gdLst>
                <a:gd name="T0" fmla="*/ 2909 w 2911"/>
                <a:gd name="T1" fmla="*/ 997 h 3506"/>
                <a:gd name="T2" fmla="*/ 2910 w 2911"/>
                <a:gd name="T3" fmla="*/ 2335 h 3506"/>
                <a:gd name="T4" fmla="*/ 1330 w 2911"/>
                <a:gd name="T5" fmla="*/ 3505 h 3506"/>
                <a:gd name="T6" fmla="*/ 0 w 2911"/>
                <a:gd name="T7" fmla="*/ 2562 h 3506"/>
                <a:gd name="T8" fmla="*/ 1428 w 2911"/>
                <a:gd name="T9" fmla="*/ 1557 h 3506"/>
                <a:gd name="T10" fmla="*/ 2667 w 2911"/>
                <a:gd name="T11" fmla="*/ 997 h 3506"/>
                <a:gd name="T12" fmla="*/ 1584 w 2911"/>
                <a:gd name="T13" fmla="*/ 234 h 3506"/>
                <a:gd name="T14" fmla="*/ 424 w 2911"/>
                <a:gd name="T15" fmla="*/ 945 h 3506"/>
                <a:gd name="T16" fmla="*/ 176 w 2911"/>
                <a:gd name="T17" fmla="*/ 945 h 3506"/>
                <a:gd name="T18" fmla="*/ 1584 w 2911"/>
                <a:gd name="T19" fmla="*/ 0 h 3506"/>
                <a:gd name="T20" fmla="*/ 2909 w 2911"/>
                <a:gd name="T21" fmla="*/ 997 h 3506"/>
                <a:gd name="T22" fmla="*/ 260 w 2911"/>
                <a:gd name="T23" fmla="*/ 2555 h 3506"/>
                <a:gd name="T24" fmla="*/ 1328 w 2911"/>
                <a:gd name="T25" fmla="*/ 3260 h 3506"/>
                <a:gd name="T26" fmla="*/ 2667 w 2911"/>
                <a:gd name="T27" fmla="*/ 2243 h 3506"/>
                <a:gd name="T28" fmla="*/ 2667 w 2911"/>
                <a:gd name="T29" fmla="*/ 1453 h 3506"/>
                <a:gd name="T30" fmla="*/ 1454 w 2911"/>
                <a:gd name="T31" fmla="*/ 1779 h 3506"/>
                <a:gd name="T32" fmla="*/ 260 w 2911"/>
                <a:gd name="T33" fmla="*/ 2555 h 3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911" h="3506">
                  <a:moveTo>
                    <a:pt x="2909" y="997"/>
                  </a:moveTo>
                  <a:cubicBezTo>
                    <a:pt x="2909" y="997"/>
                    <a:pt x="2909" y="1730"/>
                    <a:pt x="2910" y="2335"/>
                  </a:cubicBezTo>
                  <a:cubicBezTo>
                    <a:pt x="2910" y="3264"/>
                    <a:pt x="2153" y="3505"/>
                    <a:pt x="1330" y="3505"/>
                  </a:cubicBezTo>
                  <a:cubicBezTo>
                    <a:pt x="711" y="3505"/>
                    <a:pt x="0" y="3207"/>
                    <a:pt x="0" y="2562"/>
                  </a:cubicBezTo>
                  <a:cubicBezTo>
                    <a:pt x="0" y="1799"/>
                    <a:pt x="711" y="1623"/>
                    <a:pt x="1428" y="1557"/>
                  </a:cubicBezTo>
                  <a:cubicBezTo>
                    <a:pt x="2171" y="1486"/>
                    <a:pt x="2667" y="1408"/>
                    <a:pt x="2667" y="997"/>
                  </a:cubicBezTo>
                  <a:cubicBezTo>
                    <a:pt x="2667" y="377"/>
                    <a:pt x="2080" y="234"/>
                    <a:pt x="1584" y="234"/>
                  </a:cubicBezTo>
                  <a:cubicBezTo>
                    <a:pt x="971" y="234"/>
                    <a:pt x="568" y="489"/>
                    <a:pt x="424" y="945"/>
                  </a:cubicBezTo>
                  <a:lnTo>
                    <a:pt x="176" y="945"/>
                  </a:lnTo>
                  <a:cubicBezTo>
                    <a:pt x="326" y="345"/>
                    <a:pt x="827" y="0"/>
                    <a:pt x="1584" y="0"/>
                  </a:cubicBezTo>
                  <a:cubicBezTo>
                    <a:pt x="2426" y="0"/>
                    <a:pt x="2909" y="364"/>
                    <a:pt x="2909" y="997"/>
                  </a:cubicBezTo>
                  <a:close/>
                  <a:moveTo>
                    <a:pt x="260" y="2555"/>
                  </a:moveTo>
                  <a:cubicBezTo>
                    <a:pt x="260" y="3109"/>
                    <a:pt x="973" y="3259"/>
                    <a:pt x="1328" y="3260"/>
                  </a:cubicBezTo>
                  <a:cubicBezTo>
                    <a:pt x="2076" y="3260"/>
                    <a:pt x="2667" y="3071"/>
                    <a:pt x="2667" y="2243"/>
                  </a:cubicBezTo>
                  <a:lnTo>
                    <a:pt x="2667" y="1453"/>
                  </a:lnTo>
                  <a:cubicBezTo>
                    <a:pt x="2406" y="1694"/>
                    <a:pt x="1918" y="1740"/>
                    <a:pt x="1454" y="1779"/>
                  </a:cubicBezTo>
                  <a:cubicBezTo>
                    <a:pt x="593" y="1863"/>
                    <a:pt x="260" y="2092"/>
                    <a:pt x="260" y="2555"/>
                  </a:cubicBezTo>
                  <a:close/>
                </a:path>
              </a:pathLst>
            </a:custGeom>
            <a:solidFill>
              <a:srgbClr val="7A6E6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Century Gothic" panose="020B0502020202020204" pitchFamily="34" charset="0"/>
              </a:endParaRPr>
            </a:p>
          </p:txBody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77058765-C86B-EC41-B816-A4F8F433E0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8088" y="3271838"/>
              <a:ext cx="577850" cy="1233487"/>
            </a:xfrm>
            <a:custGeom>
              <a:avLst/>
              <a:gdLst>
                <a:gd name="T0" fmla="*/ 1603 w 1604"/>
                <a:gd name="T1" fmla="*/ 229 h 3425"/>
                <a:gd name="T2" fmla="*/ 1450 w 1604"/>
                <a:gd name="T3" fmla="*/ 219 h 3425"/>
                <a:gd name="T4" fmla="*/ 241 w 1604"/>
                <a:gd name="T5" fmla="*/ 1401 h 3425"/>
                <a:gd name="T6" fmla="*/ 241 w 1604"/>
                <a:gd name="T7" fmla="*/ 3424 h 3425"/>
                <a:gd name="T8" fmla="*/ 0 w 1604"/>
                <a:gd name="T9" fmla="*/ 3424 h 3425"/>
                <a:gd name="T10" fmla="*/ 0 w 1604"/>
                <a:gd name="T11" fmla="*/ 1403 h 3425"/>
                <a:gd name="T12" fmla="*/ 1420 w 1604"/>
                <a:gd name="T13" fmla="*/ 0 h 3425"/>
                <a:gd name="T14" fmla="*/ 1603 w 1604"/>
                <a:gd name="T15" fmla="*/ 12 h 3425"/>
                <a:gd name="T16" fmla="*/ 1603 w 1604"/>
                <a:gd name="T17" fmla="*/ 229 h 34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04" h="3425">
                  <a:moveTo>
                    <a:pt x="1603" y="229"/>
                  </a:moveTo>
                  <a:cubicBezTo>
                    <a:pt x="1553" y="223"/>
                    <a:pt x="1502" y="219"/>
                    <a:pt x="1450" y="219"/>
                  </a:cubicBezTo>
                  <a:cubicBezTo>
                    <a:pt x="783" y="219"/>
                    <a:pt x="241" y="653"/>
                    <a:pt x="241" y="1401"/>
                  </a:cubicBezTo>
                  <a:lnTo>
                    <a:pt x="241" y="3424"/>
                  </a:lnTo>
                  <a:lnTo>
                    <a:pt x="0" y="3424"/>
                  </a:lnTo>
                  <a:lnTo>
                    <a:pt x="0" y="1403"/>
                  </a:lnTo>
                  <a:cubicBezTo>
                    <a:pt x="0" y="525"/>
                    <a:pt x="636" y="0"/>
                    <a:pt x="1420" y="0"/>
                  </a:cubicBezTo>
                  <a:cubicBezTo>
                    <a:pt x="1480" y="0"/>
                    <a:pt x="1544" y="5"/>
                    <a:pt x="1603" y="12"/>
                  </a:cubicBezTo>
                  <a:lnTo>
                    <a:pt x="1603" y="229"/>
                  </a:lnTo>
                </a:path>
              </a:pathLst>
            </a:custGeom>
            <a:solidFill>
              <a:srgbClr val="7A6E6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Century Gothic" panose="020B0502020202020204" pitchFamily="34" charset="0"/>
              </a:endParaRPr>
            </a:p>
          </p:txBody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06F44D61-99DC-294C-B70B-F0F2858BCD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638" y="3300413"/>
              <a:ext cx="1081087" cy="1233487"/>
            </a:xfrm>
            <a:custGeom>
              <a:avLst/>
              <a:gdLst>
                <a:gd name="T0" fmla="*/ 1500 w 3001"/>
                <a:gd name="T1" fmla="*/ 3425 h 3426"/>
                <a:gd name="T2" fmla="*/ 1251 w 3001"/>
                <a:gd name="T3" fmla="*/ 3268 h 3426"/>
                <a:gd name="T4" fmla="*/ 0 w 3001"/>
                <a:gd name="T5" fmla="*/ 2 h 3426"/>
                <a:gd name="T6" fmla="*/ 261 w 3001"/>
                <a:gd name="T7" fmla="*/ 2 h 3426"/>
                <a:gd name="T8" fmla="*/ 1458 w 3001"/>
                <a:gd name="T9" fmla="*/ 3131 h 3426"/>
                <a:gd name="T10" fmla="*/ 1501 w 3001"/>
                <a:gd name="T11" fmla="*/ 3156 h 3426"/>
                <a:gd name="T12" fmla="*/ 1501 w 3001"/>
                <a:gd name="T13" fmla="*/ 3156 h 3426"/>
                <a:gd name="T14" fmla="*/ 1545 w 3001"/>
                <a:gd name="T15" fmla="*/ 3131 h 3426"/>
                <a:gd name="T16" fmla="*/ 2740 w 3001"/>
                <a:gd name="T17" fmla="*/ 0 h 3426"/>
                <a:gd name="T18" fmla="*/ 3000 w 3001"/>
                <a:gd name="T19" fmla="*/ 0 h 3426"/>
                <a:gd name="T20" fmla="*/ 1750 w 3001"/>
                <a:gd name="T21" fmla="*/ 3267 h 3426"/>
                <a:gd name="T22" fmla="*/ 1500 w 3001"/>
                <a:gd name="T23" fmla="*/ 3425 h 3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001" h="3426">
                  <a:moveTo>
                    <a:pt x="1500" y="3425"/>
                  </a:moveTo>
                  <a:cubicBezTo>
                    <a:pt x="1393" y="3425"/>
                    <a:pt x="1293" y="3368"/>
                    <a:pt x="1251" y="3268"/>
                  </a:cubicBezTo>
                  <a:lnTo>
                    <a:pt x="0" y="2"/>
                  </a:lnTo>
                  <a:lnTo>
                    <a:pt x="261" y="2"/>
                  </a:lnTo>
                  <a:lnTo>
                    <a:pt x="1458" y="3131"/>
                  </a:lnTo>
                  <a:cubicBezTo>
                    <a:pt x="1463" y="3148"/>
                    <a:pt x="1483" y="3156"/>
                    <a:pt x="1501" y="3156"/>
                  </a:cubicBezTo>
                  <a:lnTo>
                    <a:pt x="1501" y="3156"/>
                  </a:lnTo>
                  <a:cubicBezTo>
                    <a:pt x="1519" y="3156"/>
                    <a:pt x="1539" y="3148"/>
                    <a:pt x="1545" y="3131"/>
                  </a:cubicBezTo>
                  <a:lnTo>
                    <a:pt x="2740" y="0"/>
                  </a:lnTo>
                  <a:lnTo>
                    <a:pt x="3000" y="0"/>
                  </a:lnTo>
                  <a:lnTo>
                    <a:pt x="1750" y="3267"/>
                  </a:lnTo>
                  <a:cubicBezTo>
                    <a:pt x="1707" y="3368"/>
                    <a:pt x="1608" y="3425"/>
                    <a:pt x="1500" y="3425"/>
                  </a:cubicBezTo>
                </a:path>
              </a:pathLst>
            </a:custGeom>
            <a:solidFill>
              <a:srgbClr val="7A6E6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Century Gothic" panose="020B0502020202020204" pitchFamily="34" charset="0"/>
              </a:endParaRPr>
            </a:p>
          </p:txBody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5ABE2046-B29B-F649-A2BD-E715064C75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78938" y="4394200"/>
              <a:ext cx="204787" cy="204788"/>
            </a:xfrm>
            <a:custGeom>
              <a:avLst/>
              <a:gdLst>
                <a:gd name="T0" fmla="*/ 286 w 571"/>
                <a:gd name="T1" fmla="*/ 0 h 568"/>
                <a:gd name="T2" fmla="*/ 570 w 571"/>
                <a:gd name="T3" fmla="*/ 282 h 568"/>
                <a:gd name="T4" fmla="*/ 286 w 571"/>
                <a:gd name="T5" fmla="*/ 567 h 568"/>
                <a:gd name="T6" fmla="*/ 0 w 571"/>
                <a:gd name="T7" fmla="*/ 282 h 568"/>
                <a:gd name="T8" fmla="*/ 286 w 571"/>
                <a:gd name="T9" fmla="*/ 0 h 568"/>
                <a:gd name="T10" fmla="*/ 286 w 571"/>
                <a:gd name="T11" fmla="*/ 525 h 568"/>
                <a:gd name="T12" fmla="*/ 518 w 571"/>
                <a:gd name="T13" fmla="*/ 282 h 568"/>
                <a:gd name="T14" fmla="*/ 286 w 571"/>
                <a:gd name="T15" fmla="*/ 42 h 568"/>
                <a:gd name="T16" fmla="*/ 52 w 571"/>
                <a:gd name="T17" fmla="*/ 282 h 568"/>
                <a:gd name="T18" fmla="*/ 286 w 571"/>
                <a:gd name="T19" fmla="*/ 525 h 568"/>
                <a:gd name="T20" fmla="*/ 304 w 571"/>
                <a:gd name="T21" fmla="*/ 118 h 568"/>
                <a:gd name="T22" fmla="*/ 420 w 571"/>
                <a:gd name="T23" fmla="*/ 213 h 568"/>
                <a:gd name="T24" fmla="*/ 334 w 571"/>
                <a:gd name="T25" fmla="*/ 304 h 568"/>
                <a:gd name="T26" fmla="*/ 429 w 571"/>
                <a:gd name="T27" fmla="*/ 449 h 568"/>
                <a:gd name="T28" fmla="*/ 374 w 571"/>
                <a:gd name="T29" fmla="*/ 449 h 568"/>
                <a:gd name="T30" fmla="*/ 283 w 571"/>
                <a:gd name="T31" fmla="*/ 307 h 568"/>
                <a:gd name="T32" fmla="*/ 229 w 571"/>
                <a:gd name="T33" fmla="*/ 307 h 568"/>
                <a:gd name="T34" fmla="*/ 229 w 571"/>
                <a:gd name="T35" fmla="*/ 449 h 568"/>
                <a:gd name="T36" fmla="*/ 177 w 571"/>
                <a:gd name="T37" fmla="*/ 449 h 568"/>
                <a:gd name="T38" fmla="*/ 177 w 571"/>
                <a:gd name="T39" fmla="*/ 118 h 568"/>
                <a:gd name="T40" fmla="*/ 304 w 571"/>
                <a:gd name="T41" fmla="*/ 118 h 568"/>
                <a:gd name="T42" fmla="*/ 226 w 571"/>
                <a:gd name="T43" fmla="*/ 265 h 568"/>
                <a:gd name="T44" fmla="*/ 280 w 571"/>
                <a:gd name="T45" fmla="*/ 265 h 568"/>
                <a:gd name="T46" fmla="*/ 367 w 571"/>
                <a:gd name="T47" fmla="*/ 210 h 568"/>
                <a:gd name="T48" fmla="*/ 294 w 571"/>
                <a:gd name="T49" fmla="*/ 160 h 568"/>
                <a:gd name="T50" fmla="*/ 226 w 571"/>
                <a:gd name="T51" fmla="*/ 160 h 568"/>
                <a:gd name="T52" fmla="*/ 226 w 571"/>
                <a:gd name="T53" fmla="*/ 265 h 5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71" h="568">
                  <a:moveTo>
                    <a:pt x="286" y="0"/>
                  </a:moveTo>
                  <a:cubicBezTo>
                    <a:pt x="440" y="0"/>
                    <a:pt x="570" y="122"/>
                    <a:pt x="570" y="282"/>
                  </a:cubicBezTo>
                  <a:cubicBezTo>
                    <a:pt x="570" y="444"/>
                    <a:pt x="441" y="567"/>
                    <a:pt x="286" y="567"/>
                  </a:cubicBezTo>
                  <a:cubicBezTo>
                    <a:pt x="131" y="567"/>
                    <a:pt x="0" y="445"/>
                    <a:pt x="0" y="282"/>
                  </a:cubicBezTo>
                  <a:cubicBezTo>
                    <a:pt x="0" y="122"/>
                    <a:pt x="131" y="0"/>
                    <a:pt x="286" y="0"/>
                  </a:cubicBezTo>
                  <a:close/>
                  <a:moveTo>
                    <a:pt x="286" y="525"/>
                  </a:moveTo>
                  <a:cubicBezTo>
                    <a:pt x="418" y="525"/>
                    <a:pt x="518" y="420"/>
                    <a:pt x="518" y="282"/>
                  </a:cubicBezTo>
                  <a:cubicBezTo>
                    <a:pt x="518" y="146"/>
                    <a:pt x="416" y="42"/>
                    <a:pt x="286" y="42"/>
                  </a:cubicBezTo>
                  <a:cubicBezTo>
                    <a:pt x="153" y="42"/>
                    <a:pt x="52" y="147"/>
                    <a:pt x="52" y="282"/>
                  </a:cubicBezTo>
                  <a:cubicBezTo>
                    <a:pt x="51" y="420"/>
                    <a:pt x="153" y="525"/>
                    <a:pt x="286" y="525"/>
                  </a:cubicBezTo>
                  <a:close/>
                  <a:moveTo>
                    <a:pt x="304" y="118"/>
                  </a:moveTo>
                  <a:cubicBezTo>
                    <a:pt x="383" y="118"/>
                    <a:pt x="420" y="149"/>
                    <a:pt x="420" y="213"/>
                  </a:cubicBezTo>
                  <a:cubicBezTo>
                    <a:pt x="420" y="273"/>
                    <a:pt x="383" y="298"/>
                    <a:pt x="334" y="304"/>
                  </a:cubicBezTo>
                  <a:lnTo>
                    <a:pt x="429" y="449"/>
                  </a:lnTo>
                  <a:lnTo>
                    <a:pt x="374" y="449"/>
                  </a:lnTo>
                  <a:lnTo>
                    <a:pt x="283" y="307"/>
                  </a:lnTo>
                  <a:lnTo>
                    <a:pt x="229" y="307"/>
                  </a:lnTo>
                  <a:lnTo>
                    <a:pt x="229" y="449"/>
                  </a:lnTo>
                  <a:lnTo>
                    <a:pt x="177" y="449"/>
                  </a:lnTo>
                  <a:lnTo>
                    <a:pt x="177" y="118"/>
                  </a:lnTo>
                  <a:lnTo>
                    <a:pt x="304" y="118"/>
                  </a:lnTo>
                  <a:close/>
                  <a:moveTo>
                    <a:pt x="226" y="265"/>
                  </a:moveTo>
                  <a:lnTo>
                    <a:pt x="280" y="265"/>
                  </a:lnTo>
                  <a:cubicBezTo>
                    <a:pt x="325" y="265"/>
                    <a:pt x="367" y="262"/>
                    <a:pt x="367" y="210"/>
                  </a:cubicBezTo>
                  <a:cubicBezTo>
                    <a:pt x="367" y="167"/>
                    <a:pt x="329" y="160"/>
                    <a:pt x="294" y="160"/>
                  </a:cubicBezTo>
                  <a:lnTo>
                    <a:pt x="226" y="160"/>
                  </a:lnTo>
                  <a:lnTo>
                    <a:pt x="226" y="265"/>
                  </a:lnTo>
                  <a:close/>
                </a:path>
              </a:pathLst>
            </a:custGeom>
            <a:solidFill>
              <a:srgbClr val="7A6E6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Century Gothic" panose="020B0502020202020204" pitchFamily="34" charset="0"/>
              </a:endParaRPr>
            </a:p>
          </p:txBody>
        </p:sp>
      </p:grpSp>
      <p:sp>
        <p:nvSpPr>
          <p:cNvPr id="17" name="Text Placeholder 18">
            <a:extLst>
              <a:ext uri="{FF2B5EF4-FFF2-40B4-BE49-F238E27FC236}">
                <a16:creationId xmlns:a16="http://schemas.microsoft.com/office/drawing/2014/main" id="{F2CA9C40-A131-B445-A47C-61B1B792B30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77425" y="4334704"/>
            <a:ext cx="3694575" cy="389658"/>
          </a:xfrm>
        </p:spPr>
        <p:txBody>
          <a:bodyPr wrap="square">
            <a:spAutoFit/>
          </a:bodyPr>
          <a:lstStyle>
            <a:lvl1pPr marL="0" indent="0">
              <a:lnSpc>
                <a:spcPct val="110000"/>
              </a:lnSpc>
              <a:spcAft>
                <a:spcPts val="0"/>
              </a:spcAft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 Name</a:t>
            </a:r>
          </a:p>
          <a:p>
            <a:pPr lvl="0"/>
            <a:r>
              <a:rPr lang="en-US" dirty="0"/>
              <a:t>Position / Title</a:t>
            </a:r>
          </a:p>
        </p:txBody>
      </p:sp>
    </p:spTree>
    <p:extLst>
      <p:ext uri="{BB962C8B-B14F-4D97-AF65-F5344CB8AC3E}">
        <p14:creationId xmlns:p14="http://schemas.microsoft.com/office/powerpoint/2010/main" val="2175703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solid 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E4767005-2C03-5D4B-B24C-E8C9596DE72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5528" y="0"/>
            <a:ext cx="9144000" cy="514350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29235C19-442A-D843-B63D-AD2669F9104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77426" y="1535478"/>
            <a:ext cx="4708988" cy="1523494"/>
          </a:xfrm>
        </p:spPr>
        <p:txBody>
          <a:bodyPr anchor="b"/>
          <a:lstStyle>
            <a:lvl1pPr algn="l">
              <a:defRPr sz="5500">
                <a:latin typeface="+mj-lt"/>
              </a:defRPr>
            </a:lvl1pPr>
          </a:lstStyle>
          <a:p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title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FDDA2B80-EE23-6841-8722-0A629F1B219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77425" y="3303902"/>
            <a:ext cx="4708988" cy="279757"/>
          </a:xfr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Aft>
                <a:spcPts val="0"/>
              </a:spcAft>
              <a:buNone/>
              <a:defRPr sz="1800" b="1" cap="none" spc="0" baseline="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subtitle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45E4EBF-0612-7445-8658-D7EDAB6F2FCA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77425" y="520213"/>
            <a:ext cx="1734608" cy="277581"/>
            <a:chOff x="20638" y="2986088"/>
            <a:chExt cx="10079037" cy="1612900"/>
          </a:xfrm>
        </p:grpSpPr>
        <p:sp>
          <p:nvSpPr>
            <p:cNvPr id="6" name="Freeform 1">
              <a:extLst>
                <a:ext uri="{FF2B5EF4-FFF2-40B4-BE49-F238E27FC236}">
                  <a16:creationId xmlns:a16="http://schemas.microsoft.com/office/drawing/2014/main" id="{E5AB363A-5CA5-224E-9D72-B47228E848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16700" y="2986088"/>
              <a:ext cx="1741488" cy="1606550"/>
            </a:xfrm>
            <a:custGeom>
              <a:avLst/>
              <a:gdLst>
                <a:gd name="T0" fmla="*/ 4726 w 4839"/>
                <a:gd name="T1" fmla="*/ 3722 h 4462"/>
                <a:gd name="T2" fmla="*/ 3659 w 4839"/>
                <a:gd name="T3" fmla="*/ 4461 h 4462"/>
                <a:gd name="T4" fmla="*/ 3520 w 4839"/>
                <a:gd name="T5" fmla="*/ 4461 h 4462"/>
                <a:gd name="T6" fmla="*/ 2405 w 4839"/>
                <a:gd name="T7" fmla="*/ 3746 h 4462"/>
                <a:gd name="T8" fmla="*/ 1142 w 4839"/>
                <a:gd name="T9" fmla="*/ 853 h 4462"/>
                <a:gd name="T10" fmla="*/ 142 w 4839"/>
                <a:gd name="T11" fmla="*/ 138 h 4462"/>
                <a:gd name="T12" fmla="*/ 19 w 4839"/>
                <a:gd name="T13" fmla="*/ 129 h 4462"/>
                <a:gd name="T14" fmla="*/ 0 w 4839"/>
                <a:gd name="T15" fmla="*/ 0 h 4462"/>
                <a:gd name="T16" fmla="*/ 2591 w 4839"/>
                <a:gd name="T17" fmla="*/ 0 h 4462"/>
                <a:gd name="T18" fmla="*/ 3652 w 4839"/>
                <a:gd name="T19" fmla="*/ 738 h 4462"/>
                <a:gd name="T20" fmla="*/ 4838 w 4839"/>
                <a:gd name="T21" fmla="*/ 3464 h 4462"/>
                <a:gd name="T22" fmla="*/ 4726 w 4839"/>
                <a:gd name="T23" fmla="*/ 3722 h 4462"/>
                <a:gd name="T24" fmla="*/ 4726 w 4839"/>
                <a:gd name="T25" fmla="*/ 3722 h 4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839" h="4462">
                  <a:moveTo>
                    <a:pt x="4726" y="3722"/>
                  </a:moveTo>
                  <a:cubicBezTo>
                    <a:pt x="4513" y="4202"/>
                    <a:pt x="4066" y="4459"/>
                    <a:pt x="3659" y="4461"/>
                  </a:cubicBezTo>
                  <a:lnTo>
                    <a:pt x="3520" y="4461"/>
                  </a:lnTo>
                  <a:cubicBezTo>
                    <a:pt x="3046" y="4461"/>
                    <a:pt x="2577" y="4140"/>
                    <a:pt x="2405" y="3746"/>
                  </a:cubicBezTo>
                  <a:lnTo>
                    <a:pt x="1142" y="853"/>
                  </a:lnTo>
                  <a:cubicBezTo>
                    <a:pt x="963" y="420"/>
                    <a:pt x="578" y="163"/>
                    <a:pt x="142" y="138"/>
                  </a:cubicBezTo>
                  <a:lnTo>
                    <a:pt x="19" y="129"/>
                  </a:lnTo>
                  <a:lnTo>
                    <a:pt x="0" y="0"/>
                  </a:lnTo>
                  <a:lnTo>
                    <a:pt x="2591" y="0"/>
                  </a:lnTo>
                  <a:cubicBezTo>
                    <a:pt x="3021" y="0"/>
                    <a:pt x="3474" y="331"/>
                    <a:pt x="3652" y="738"/>
                  </a:cubicBezTo>
                  <a:lnTo>
                    <a:pt x="4838" y="3464"/>
                  </a:lnTo>
                  <a:lnTo>
                    <a:pt x="4726" y="3722"/>
                  </a:lnTo>
                  <a:lnTo>
                    <a:pt x="4726" y="3722"/>
                  </a:lnTo>
                </a:path>
              </a:pathLst>
            </a:custGeom>
            <a:solidFill>
              <a:srgbClr val="00899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Century Gothic" panose="020B0502020202020204" pitchFamily="34" charset="0"/>
              </a:endParaRPr>
            </a:p>
          </p:txBody>
        </p:sp>
        <p:sp>
          <p:nvSpPr>
            <p:cNvPr id="7" name="Freeform 2">
              <a:extLst>
                <a:ext uri="{FF2B5EF4-FFF2-40B4-BE49-F238E27FC236}">
                  <a16:creationId xmlns:a16="http://schemas.microsoft.com/office/drawing/2014/main" id="{FC73F945-C818-3344-B12D-44DC86826E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32738" y="4233863"/>
              <a:ext cx="849312" cy="358775"/>
            </a:xfrm>
            <a:custGeom>
              <a:avLst/>
              <a:gdLst>
                <a:gd name="T0" fmla="*/ 1291 w 2359"/>
                <a:gd name="T1" fmla="*/ 258 h 996"/>
                <a:gd name="T2" fmla="*/ 2358 w 2359"/>
                <a:gd name="T3" fmla="*/ 995 h 996"/>
                <a:gd name="T4" fmla="*/ 0 w 2359"/>
                <a:gd name="T5" fmla="*/ 995 h 996"/>
                <a:gd name="T6" fmla="*/ 1067 w 2359"/>
                <a:gd name="T7" fmla="*/ 258 h 996"/>
                <a:gd name="T8" fmla="*/ 1067 w 2359"/>
                <a:gd name="T9" fmla="*/ 258 h 996"/>
                <a:gd name="T10" fmla="*/ 1179 w 2359"/>
                <a:gd name="T11" fmla="*/ 0 h 996"/>
                <a:gd name="T12" fmla="*/ 1291 w 2359"/>
                <a:gd name="T13" fmla="*/ 258 h 996"/>
                <a:gd name="T14" fmla="*/ 1291 w 2359"/>
                <a:gd name="T15" fmla="*/ 258 h 9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59" h="996">
                  <a:moveTo>
                    <a:pt x="1291" y="258"/>
                  </a:moveTo>
                  <a:cubicBezTo>
                    <a:pt x="1502" y="738"/>
                    <a:pt x="1949" y="995"/>
                    <a:pt x="2358" y="995"/>
                  </a:cubicBezTo>
                  <a:lnTo>
                    <a:pt x="0" y="995"/>
                  </a:lnTo>
                  <a:cubicBezTo>
                    <a:pt x="407" y="995"/>
                    <a:pt x="855" y="738"/>
                    <a:pt x="1067" y="258"/>
                  </a:cubicBezTo>
                  <a:lnTo>
                    <a:pt x="1067" y="258"/>
                  </a:lnTo>
                  <a:lnTo>
                    <a:pt x="1179" y="0"/>
                  </a:lnTo>
                  <a:lnTo>
                    <a:pt x="1291" y="258"/>
                  </a:lnTo>
                  <a:lnTo>
                    <a:pt x="1291" y="258"/>
                  </a:lnTo>
                </a:path>
              </a:pathLst>
            </a:custGeom>
            <a:solidFill>
              <a:srgbClr val="7A6E6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Century Gothic" panose="020B0502020202020204" pitchFamily="34" charset="0"/>
              </a:endParaRPr>
            </a:p>
          </p:txBody>
        </p:sp>
        <p:sp>
          <p:nvSpPr>
            <p:cNvPr id="8" name="Freeform 3">
              <a:extLst>
                <a:ext uri="{FF2B5EF4-FFF2-40B4-BE49-F238E27FC236}">
                  <a16:creationId xmlns:a16="http://schemas.microsoft.com/office/drawing/2014/main" id="{AEAF39A0-F3DA-254B-A600-F2951E01F2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56600" y="2986088"/>
              <a:ext cx="1743075" cy="1606550"/>
            </a:xfrm>
            <a:custGeom>
              <a:avLst/>
              <a:gdLst>
                <a:gd name="T0" fmla="*/ 2247 w 4840"/>
                <a:gd name="T1" fmla="*/ 1 h 4461"/>
                <a:gd name="T2" fmla="*/ 2247 w 4840"/>
                <a:gd name="T3" fmla="*/ 0 h 4461"/>
                <a:gd name="T4" fmla="*/ 4839 w 4840"/>
                <a:gd name="T5" fmla="*/ 0 h 4461"/>
                <a:gd name="T6" fmla="*/ 4819 w 4840"/>
                <a:gd name="T7" fmla="*/ 129 h 4461"/>
                <a:gd name="T8" fmla="*/ 4696 w 4840"/>
                <a:gd name="T9" fmla="*/ 137 h 4461"/>
                <a:gd name="T10" fmla="*/ 3696 w 4840"/>
                <a:gd name="T11" fmla="*/ 852 h 4461"/>
                <a:gd name="T12" fmla="*/ 2433 w 4840"/>
                <a:gd name="T13" fmla="*/ 3745 h 4461"/>
                <a:gd name="T14" fmla="*/ 1318 w 4840"/>
                <a:gd name="T15" fmla="*/ 4460 h 4461"/>
                <a:gd name="T16" fmla="*/ 1179 w 4840"/>
                <a:gd name="T17" fmla="*/ 4460 h 4461"/>
                <a:gd name="T18" fmla="*/ 112 w 4840"/>
                <a:gd name="T19" fmla="*/ 3723 h 4461"/>
                <a:gd name="T20" fmla="*/ 112 w 4840"/>
                <a:gd name="T21" fmla="*/ 3723 h 4461"/>
                <a:gd name="T22" fmla="*/ 0 w 4840"/>
                <a:gd name="T23" fmla="*/ 3465 h 4461"/>
                <a:gd name="T24" fmla="*/ 1186 w 4840"/>
                <a:gd name="T25" fmla="*/ 739 h 4461"/>
                <a:gd name="T26" fmla="*/ 2247 w 4840"/>
                <a:gd name="T27" fmla="*/ 1 h 44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40" h="4461">
                  <a:moveTo>
                    <a:pt x="2247" y="1"/>
                  </a:moveTo>
                  <a:lnTo>
                    <a:pt x="2247" y="0"/>
                  </a:lnTo>
                  <a:lnTo>
                    <a:pt x="4839" y="0"/>
                  </a:lnTo>
                  <a:lnTo>
                    <a:pt x="4819" y="129"/>
                  </a:lnTo>
                  <a:lnTo>
                    <a:pt x="4696" y="137"/>
                  </a:lnTo>
                  <a:cubicBezTo>
                    <a:pt x="4260" y="161"/>
                    <a:pt x="3875" y="420"/>
                    <a:pt x="3696" y="852"/>
                  </a:cubicBezTo>
                  <a:lnTo>
                    <a:pt x="2433" y="3745"/>
                  </a:lnTo>
                  <a:cubicBezTo>
                    <a:pt x="2261" y="4140"/>
                    <a:pt x="1792" y="4460"/>
                    <a:pt x="1318" y="4460"/>
                  </a:cubicBezTo>
                  <a:lnTo>
                    <a:pt x="1179" y="4460"/>
                  </a:lnTo>
                  <a:cubicBezTo>
                    <a:pt x="770" y="4460"/>
                    <a:pt x="324" y="4203"/>
                    <a:pt x="112" y="3723"/>
                  </a:cubicBezTo>
                  <a:lnTo>
                    <a:pt x="112" y="3723"/>
                  </a:lnTo>
                  <a:lnTo>
                    <a:pt x="0" y="3465"/>
                  </a:lnTo>
                  <a:lnTo>
                    <a:pt x="1186" y="739"/>
                  </a:lnTo>
                  <a:cubicBezTo>
                    <a:pt x="1365" y="332"/>
                    <a:pt x="1819" y="1"/>
                    <a:pt x="2247" y="1"/>
                  </a:cubicBezTo>
                </a:path>
              </a:pathLst>
            </a:custGeom>
            <a:solidFill>
              <a:srgbClr val="EBA9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Century Gothic" panose="020B0502020202020204" pitchFamily="34" charset="0"/>
              </a:endParaRPr>
            </a:p>
          </p:txBody>
        </p:sp>
        <p:sp>
          <p:nvSpPr>
            <p:cNvPr id="9" name="Freeform 4">
              <a:extLst>
                <a:ext uri="{FF2B5EF4-FFF2-40B4-BE49-F238E27FC236}">
                  <a16:creationId xmlns:a16="http://schemas.microsoft.com/office/drawing/2014/main" id="{BAADD8CC-51CD-A54A-9991-B1C4E7A33D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7275" y="3270250"/>
              <a:ext cx="1204913" cy="1262063"/>
            </a:xfrm>
            <a:custGeom>
              <a:avLst/>
              <a:gdLst>
                <a:gd name="T0" fmla="*/ 3345 w 3346"/>
                <a:gd name="T1" fmla="*/ 1765 h 3507"/>
                <a:gd name="T2" fmla="*/ 1669 w 3346"/>
                <a:gd name="T3" fmla="*/ 3506 h 3507"/>
                <a:gd name="T4" fmla="*/ 0 w 3346"/>
                <a:gd name="T5" fmla="*/ 1765 h 3507"/>
                <a:gd name="T6" fmla="*/ 1669 w 3346"/>
                <a:gd name="T7" fmla="*/ 0 h 3507"/>
                <a:gd name="T8" fmla="*/ 3345 w 3346"/>
                <a:gd name="T9" fmla="*/ 1765 h 3507"/>
                <a:gd name="T10" fmla="*/ 3097 w 3346"/>
                <a:gd name="T11" fmla="*/ 1765 h 3507"/>
                <a:gd name="T12" fmla="*/ 1667 w 3346"/>
                <a:gd name="T13" fmla="*/ 227 h 3507"/>
                <a:gd name="T14" fmla="*/ 238 w 3346"/>
                <a:gd name="T15" fmla="*/ 1765 h 3507"/>
                <a:gd name="T16" fmla="*/ 1667 w 3346"/>
                <a:gd name="T17" fmla="*/ 3278 h 3507"/>
                <a:gd name="T18" fmla="*/ 3097 w 3346"/>
                <a:gd name="T19" fmla="*/ 1765 h 3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346" h="3507">
                  <a:moveTo>
                    <a:pt x="3345" y="1765"/>
                  </a:moveTo>
                  <a:cubicBezTo>
                    <a:pt x="3345" y="2726"/>
                    <a:pt x="2591" y="3506"/>
                    <a:pt x="1669" y="3506"/>
                  </a:cubicBezTo>
                  <a:cubicBezTo>
                    <a:pt x="753" y="3506"/>
                    <a:pt x="0" y="2726"/>
                    <a:pt x="0" y="1765"/>
                  </a:cubicBezTo>
                  <a:cubicBezTo>
                    <a:pt x="0" y="792"/>
                    <a:pt x="753" y="0"/>
                    <a:pt x="1669" y="0"/>
                  </a:cubicBezTo>
                  <a:cubicBezTo>
                    <a:pt x="2590" y="1"/>
                    <a:pt x="3345" y="793"/>
                    <a:pt x="3345" y="1765"/>
                  </a:cubicBezTo>
                  <a:close/>
                  <a:moveTo>
                    <a:pt x="3097" y="1765"/>
                  </a:moveTo>
                  <a:cubicBezTo>
                    <a:pt x="3097" y="915"/>
                    <a:pt x="2460" y="227"/>
                    <a:pt x="1667" y="227"/>
                  </a:cubicBezTo>
                  <a:cubicBezTo>
                    <a:pt x="882" y="227"/>
                    <a:pt x="238" y="915"/>
                    <a:pt x="238" y="1765"/>
                  </a:cubicBezTo>
                  <a:cubicBezTo>
                    <a:pt x="238" y="2596"/>
                    <a:pt x="881" y="3278"/>
                    <a:pt x="1667" y="3278"/>
                  </a:cubicBezTo>
                  <a:cubicBezTo>
                    <a:pt x="2461" y="3279"/>
                    <a:pt x="3097" y="2596"/>
                    <a:pt x="3097" y="1765"/>
                  </a:cubicBezTo>
                  <a:close/>
                </a:path>
              </a:pathLst>
            </a:custGeom>
            <a:solidFill>
              <a:srgbClr val="7A6E6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Century Gothic" panose="020B0502020202020204" pitchFamily="34" charset="0"/>
              </a:endParaRPr>
            </a:p>
          </p:txBody>
        </p:sp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EC35AE25-2E0E-E74B-825F-50319B4B4F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84425" y="3270250"/>
              <a:ext cx="1157288" cy="1262063"/>
            </a:xfrm>
            <a:custGeom>
              <a:avLst/>
              <a:gdLst>
                <a:gd name="T0" fmla="*/ 1669 w 3215"/>
                <a:gd name="T1" fmla="*/ 3506 h 3507"/>
                <a:gd name="T2" fmla="*/ 0 w 3215"/>
                <a:gd name="T3" fmla="*/ 1765 h 3507"/>
                <a:gd name="T4" fmla="*/ 1669 w 3215"/>
                <a:gd name="T5" fmla="*/ 0 h 3507"/>
                <a:gd name="T6" fmla="*/ 3214 w 3215"/>
                <a:gd name="T7" fmla="*/ 1117 h 3507"/>
                <a:gd name="T8" fmla="*/ 2954 w 3215"/>
                <a:gd name="T9" fmla="*/ 1117 h 3507"/>
                <a:gd name="T10" fmla="*/ 1668 w 3215"/>
                <a:gd name="T11" fmla="*/ 246 h 3507"/>
                <a:gd name="T12" fmla="*/ 240 w 3215"/>
                <a:gd name="T13" fmla="*/ 1765 h 3507"/>
                <a:gd name="T14" fmla="*/ 1668 w 3215"/>
                <a:gd name="T15" fmla="*/ 3265 h 3507"/>
                <a:gd name="T16" fmla="*/ 2960 w 3215"/>
                <a:gd name="T17" fmla="*/ 2389 h 3507"/>
                <a:gd name="T18" fmla="*/ 3213 w 3215"/>
                <a:gd name="T19" fmla="*/ 2389 h 3507"/>
                <a:gd name="T20" fmla="*/ 1669 w 3215"/>
                <a:gd name="T21" fmla="*/ 3506 h 3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15" h="3507">
                  <a:moveTo>
                    <a:pt x="1669" y="3506"/>
                  </a:moveTo>
                  <a:cubicBezTo>
                    <a:pt x="746" y="3506"/>
                    <a:pt x="0" y="2726"/>
                    <a:pt x="0" y="1765"/>
                  </a:cubicBezTo>
                  <a:cubicBezTo>
                    <a:pt x="0" y="792"/>
                    <a:pt x="748" y="0"/>
                    <a:pt x="1669" y="0"/>
                  </a:cubicBezTo>
                  <a:cubicBezTo>
                    <a:pt x="2409" y="0"/>
                    <a:pt x="2988" y="441"/>
                    <a:pt x="3214" y="1117"/>
                  </a:cubicBezTo>
                  <a:lnTo>
                    <a:pt x="2954" y="1117"/>
                  </a:lnTo>
                  <a:cubicBezTo>
                    <a:pt x="2740" y="584"/>
                    <a:pt x="2265" y="246"/>
                    <a:pt x="1668" y="246"/>
                  </a:cubicBezTo>
                  <a:cubicBezTo>
                    <a:pt x="882" y="246"/>
                    <a:pt x="240" y="928"/>
                    <a:pt x="240" y="1765"/>
                  </a:cubicBezTo>
                  <a:cubicBezTo>
                    <a:pt x="240" y="2589"/>
                    <a:pt x="882" y="3265"/>
                    <a:pt x="1668" y="3265"/>
                  </a:cubicBezTo>
                  <a:cubicBezTo>
                    <a:pt x="2285" y="3265"/>
                    <a:pt x="2759" y="2928"/>
                    <a:pt x="2960" y="2389"/>
                  </a:cubicBezTo>
                  <a:lnTo>
                    <a:pt x="3213" y="2389"/>
                  </a:lnTo>
                  <a:cubicBezTo>
                    <a:pt x="2993" y="3065"/>
                    <a:pt x="2409" y="3506"/>
                    <a:pt x="1669" y="3506"/>
                  </a:cubicBezTo>
                </a:path>
              </a:pathLst>
            </a:custGeom>
            <a:solidFill>
              <a:srgbClr val="7A6E6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Century Gothic" panose="020B0502020202020204" pitchFamily="34" charset="0"/>
              </a:endParaRPr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7B9FD754-1367-9B42-945B-6C7CFDB6B3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56013" y="3270250"/>
              <a:ext cx="1208087" cy="1262063"/>
            </a:xfrm>
            <a:custGeom>
              <a:avLst/>
              <a:gdLst>
                <a:gd name="T0" fmla="*/ 1709 w 3354"/>
                <a:gd name="T1" fmla="*/ 3265 h 3507"/>
                <a:gd name="T2" fmla="*/ 3014 w 3354"/>
                <a:gd name="T3" fmla="*/ 2389 h 3507"/>
                <a:gd name="T4" fmla="*/ 3267 w 3354"/>
                <a:gd name="T5" fmla="*/ 2389 h 3507"/>
                <a:gd name="T6" fmla="*/ 1708 w 3354"/>
                <a:gd name="T7" fmla="*/ 3506 h 3507"/>
                <a:gd name="T8" fmla="*/ 0 w 3354"/>
                <a:gd name="T9" fmla="*/ 1765 h 3507"/>
                <a:gd name="T10" fmla="*/ 1670 w 3354"/>
                <a:gd name="T11" fmla="*/ 0 h 3507"/>
                <a:gd name="T12" fmla="*/ 3340 w 3354"/>
                <a:gd name="T13" fmla="*/ 1752 h 3507"/>
                <a:gd name="T14" fmla="*/ 242 w 3354"/>
                <a:gd name="T15" fmla="*/ 1752 h 3507"/>
                <a:gd name="T16" fmla="*/ 1709 w 3354"/>
                <a:gd name="T17" fmla="*/ 3265 h 3507"/>
                <a:gd name="T18" fmla="*/ 3080 w 3354"/>
                <a:gd name="T19" fmla="*/ 1512 h 3507"/>
                <a:gd name="T20" fmla="*/ 1670 w 3354"/>
                <a:gd name="T21" fmla="*/ 246 h 3507"/>
                <a:gd name="T22" fmla="*/ 267 w 3354"/>
                <a:gd name="T23" fmla="*/ 1512 h 3507"/>
                <a:gd name="T24" fmla="*/ 3080 w 3354"/>
                <a:gd name="T25" fmla="*/ 1512 h 3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54" h="3507">
                  <a:moveTo>
                    <a:pt x="1709" y="3265"/>
                  </a:moveTo>
                  <a:cubicBezTo>
                    <a:pt x="2496" y="3265"/>
                    <a:pt x="2853" y="2830"/>
                    <a:pt x="3014" y="2389"/>
                  </a:cubicBezTo>
                  <a:lnTo>
                    <a:pt x="3267" y="2389"/>
                  </a:lnTo>
                  <a:cubicBezTo>
                    <a:pt x="3034" y="3110"/>
                    <a:pt x="2495" y="3506"/>
                    <a:pt x="1708" y="3506"/>
                  </a:cubicBezTo>
                  <a:cubicBezTo>
                    <a:pt x="753" y="3506"/>
                    <a:pt x="0" y="2739"/>
                    <a:pt x="0" y="1765"/>
                  </a:cubicBezTo>
                  <a:cubicBezTo>
                    <a:pt x="0" y="792"/>
                    <a:pt x="747" y="0"/>
                    <a:pt x="1670" y="0"/>
                  </a:cubicBezTo>
                  <a:cubicBezTo>
                    <a:pt x="2671" y="0"/>
                    <a:pt x="3353" y="908"/>
                    <a:pt x="3340" y="1752"/>
                  </a:cubicBezTo>
                  <a:lnTo>
                    <a:pt x="242" y="1752"/>
                  </a:lnTo>
                  <a:cubicBezTo>
                    <a:pt x="248" y="2623"/>
                    <a:pt x="897" y="3265"/>
                    <a:pt x="1709" y="3265"/>
                  </a:cubicBezTo>
                  <a:close/>
                  <a:moveTo>
                    <a:pt x="3080" y="1512"/>
                  </a:moveTo>
                  <a:cubicBezTo>
                    <a:pt x="2964" y="792"/>
                    <a:pt x="2371" y="246"/>
                    <a:pt x="1670" y="246"/>
                  </a:cubicBezTo>
                  <a:cubicBezTo>
                    <a:pt x="962" y="246"/>
                    <a:pt x="378" y="792"/>
                    <a:pt x="267" y="1512"/>
                  </a:cubicBezTo>
                  <a:lnTo>
                    <a:pt x="3080" y="1512"/>
                  </a:lnTo>
                  <a:close/>
                </a:path>
              </a:pathLst>
            </a:custGeom>
            <a:solidFill>
              <a:srgbClr val="7A6E6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Century Gothic" panose="020B0502020202020204" pitchFamily="34" charset="0"/>
              </a:endParaRPr>
            </a:p>
          </p:txBody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9B20CC24-E31E-4646-94D0-AC9B2C1CA7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29263" y="3271838"/>
              <a:ext cx="1047750" cy="1262062"/>
            </a:xfrm>
            <a:custGeom>
              <a:avLst/>
              <a:gdLst>
                <a:gd name="T0" fmla="*/ 2909 w 2911"/>
                <a:gd name="T1" fmla="*/ 997 h 3506"/>
                <a:gd name="T2" fmla="*/ 2910 w 2911"/>
                <a:gd name="T3" fmla="*/ 2335 h 3506"/>
                <a:gd name="T4" fmla="*/ 1330 w 2911"/>
                <a:gd name="T5" fmla="*/ 3505 h 3506"/>
                <a:gd name="T6" fmla="*/ 0 w 2911"/>
                <a:gd name="T7" fmla="*/ 2562 h 3506"/>
                <a:gd name="T8" fmla="*/ 1428 w 2911"/>
                <a:gd name="T9" fmla="*/ 1557 h 3506"/>
                <a:gd name="T10" fmla="*/ 2667 w 2911"/>
                <a:gd name="T11" fmla="*/ 997 h 3506"/>
                <a:gd name="T12" fmla="*/ 1584 w 2911"/>
                <a:gd name="T13" fmla="*/ 234 h 3506"/>
                <a:gd name="T14" fmla="*/ 424 w 2911"/>
                <a:gd name="T15" fmla="*/ 945 h 3506"/>
                <a:gd name="T16" fmla="*/ 176 w 2911"/>
                <a:gd name="T17" fmla="*/ 945 h 3506"/>
                <a:gd name="T18" fmla="*/ 1584 w 2911"/>
                <a:gd name="T19" fmla="*/ 0 h 3506"/>
                <a:gd name="T20" fmla="*/ 2909 w 2911"/>
                <a:gd name="T21" fmla="*/ 997 h 3506"/>
                <a:gd name="T22" fmla="*/ 260 w 2911"/>
                <a:gd name="T23" fmla="*/ 2555 h 3506"/>
                <a:gd name="T24" fmla="*/ 1328 w 2911"/>
                <a:gd name="T25" fmla="*/ 3260 h 3506"/>
                <a:gd name="T26" fmla="*/ 2667 w 2911"/>
                <a:gd name="T27" fmla="*/ 2243 h 3506"/>
                <a:gd name="T28" fmla="*/ 2667 w 2911"/>
                <a:gd name="T29" fmla="*/ 1453 h 3506"/>
                <a:gd name="T30" fmla="*/ 1454 w 2911"/>
                <a:gd name="T31" fmla="*/ 1779 h 3506"/>
                <a:gd name="T32" fmla="*/ 260 w 2911"/>
                <a:gd name="T33" fmla="*/ 2555 h 3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911" h="3506">
                  <a:moveTo>
                    <a:pt x="2909" y="997"/>
                  </a:moveTo>
                  <a:cubicBezTo>
                    <a:pt x="2909" y="997"/>
                    <a:pt x="2909" y="1730"/>
                    <a:pt x="2910" y="2335"/>
                  </a:cubicBezTo>
                  <a:cubicBezTo>
                    <a:pt x="2910" y="3264"/>
                    <a:pt x="2153" y="3505"/>
                    <a:pt x="1330" y="3505"/>
                  </a:cubicBezTo>
                  <a:cubicBezTo>
                    <a:pt x="711" y="3505"/>
                    <a:pt x="0" y="3207"/>
                    <a:pt x="0" y="2562"/>
                  </a:cubicBezTo>
                  <a:cubicBezTo>
                    <a:pt x="0" y="1799"/>
                    <a:pt x="711" y="1623"/>
                    <a:pt x="1428" y="1557"/>
                  </a:cubicBezTo>
                  <a:cubicBezTo>
                    <a:pt x="2171" y="1486"/>
                    <a:pt x="2667" y="1408"/>
                    <a:pt x="2667" y="997"/>
                  </a:cubicBezTo>
                  <a:cubicBezTo>
                    <a:pt x="2667" y="377"/>
                    <a:pt x="2080" y="234"/>
                    <a:pt x="1584" y="234"/>
                  </a:cubicBezTo>
                  <a:cubicBezTo>
                    <a:pt x="971" y="234"/>
                    <a:pt x="568" y="489"/>
                    <a:pt x="424" y="945"/>
                  </a:cubicBezTo>
                  <a:lnTo>
                    <a:pt x="176" y="945"/>
                  </a:lnTo>
                  <a:cubicBezTo>
                    <a:pt x="326" y="345"/>
                    <a:pt x="827" y="0"/>
                    <a:pt x="1584" y="0"/>
                  </a:cubicBezTo>
                  <a:cubicBezTo>
                    <a:pt x="2426" y="0"/>
                    <a:pt x="2909" y="364"/>
                    <a:pt x="2909" y="997"/>
                  </a:cubicBezTo>
                  <a:close/>
                  <a:moveTo>
                    <a:pt x="260" y="2555"/>
                  </a:moveTo>
                  <a:cubicBezTo>
                    <a:pt x="260" y="3109"/>
                    <a:pt x="973" y="3259"/>
                    <a:pt x="1328" y="3260"/>
                  </a:cubicBezTo>
                  <a:cubicBezTo>
                    <a:pt x="2076" y="3260"/>
                    <a:pt x="2667" y="3071"/>
                    <a:pt x="2667" y="2243"/>
                  </a:cubicBezTo>
                  <a:lnTo>
                    <a:pt x="2667" y="1453"/>
                  </a:lnTo>
                  <a:cubicBezTo>
                    <a:pt x="2406" y="1694"/>
                    <a:pt x="1918" y="1740"/>
                    <a:pt x="1454" y="1779"/>
                  </a:cubicBezTo>
                  <a:cubicBezTo>
                    <a:pt x="593" y="1863"/>
                    <a:pt x="260" y="2092"/>
                    <a:pt x="260" y="2555"/>
                  </a:cubicBezTo>
                  <a:close/>
                </a:path>
              </a:pathLst>
            </a:custGeom>
            <a:solidFill>
              <a:srgbClr val="7A6E6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Century Gothic" panose="020B0502020202020204" pitchFamily="34" charset="0"/>
              </a:endParaRPr>
            </a:p>
          </p:txBody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09F7F15F-24F4-8542-A5FA-0B81754E7F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8088" y="3271838"/>
              <a:ext cx="577850" cy="1233487"/>
            </a:xfrm>
            <a:custGeom>
              <a:avLst/>
              <a:gdLst>
                <a:gd name="T0" fmla="*/ 1603 w 1604"/>
                <a:gd name="T1" fmla="*/ 229 h 3425"/>
                <a:gd name="T2" fmla="*/ 1450 w 1604"/>
                <a:gd name="T3" fmla="*/ 219 h 3425"/>
                <a:gd name="T4" fmla="*/ 241 w 1604"/>
                <a:gd name="T5" fmla="*/ 1401 h 3425"/>
                <a:gd name="T6" fmla="*/ 241 w 1604"/>
                <a:gd name="T7" fmla="*/ 3424 h 3425"/>
                <a:gd name="T8" fmla="*/ 0 w 1604"/>
                <a:gd name="T9" fmla="*/ 3424 h 3425"/>
                <a:gd name="T10" fmla="*/ 0 w 1604"/>
                <a:gd name="T11" fmla="*/ 1403 h 3425"/>
                <a:gd name="T12" fmla="*/ 1420 w 1604"/>
                <a:gd name="T13" fmla="*/ 0 h 3425"/>
                <a:gd name="T14" fmla="*/ 1603 w 1604"/>
                <a:gd name="T15" fmla="*/ 12 h 3425"/>
                <a:gd name="T16" fmla="*/ 1603 w 1604"/>
                <a:gd name="T17" fmla="*/ 229 h 34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04" h="3425">
                  <a:moveTo>
                    <a:pt x="1603" y="229"/>
                  </a:moveTo>
                  <a:cubicBezTo>
                    <a:pt x="1553" y="223"/>
                    <a:pt x="1502" y="219"/>
                    <a:pt x="1450" y="219"/>
                  </a:cubicBezTo>
                  <a:cubicBezTo>
                    <a:pt x="783" y="219"/>
                    <a:pt x="241" y="653"/>
                    <a:pt x="241" y="1401"/>
                  </a:cubicBezTo>
                  <a:lnTo>
                    <a:pt x="241" y="3424"/>
                  </a:lnTo>
                  <a:lnTo>
                    <a:pt x="0" y="3424"/>
                  </a:lnTo>
                  <a:lnTo>
                    <a:pt x="0" y="1403"/>
                  </a:lnTo>
                  <a:cubicBezTo>
                    <a:pt x="0" y="525"/>
                    <a:pt x="636" y="0"/>
                    <a:pt x="1420" y="0"/>
                  </a:cubicBezTo>
                  <a:cubicBezTo>
                    <a:pt x="1480" y="0"/>
                    <a:pt x="1544" y="5"/>
                    <a:pt x="1603" y="12"/>
                  </a:cubicBezTo>
                  <a:lnTo>
                    <a:pt x="1603" y="229"/>
                  </a:lnTo>
                </a:path>
              </a:pathLst>
            </a:custGeom>
            <a:solidFill>
              <a:srgbClr val="7A6E6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Century Gothic" panose="020B0502020202020204" pitchFamily="34" charset="0"/>
              </a:endParaRPr>
            </a:p>
          </p:txBody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D61CF1C2-E0A1-9A44-B533-5C5D03D3CB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638" y="3300413"/>
              <a:ext cx="1081087" cy="1233487"/>
            </a:xfrm>
            <a:custGeom>
              <a:avLst/>
              <a:gdLst>
                <a:gd name="T0" fmla="*/ 1500 w 3001"/>
                <a:gd name="T1" fmla="*/ 3425 h 3426"/>
                <a:gd name="T2" fmla="*/ 1251 w 3001"/>
                <a:gd name="T3" fmla="*/ 3268 h 3426"/>
                <a:gd name="T4" fmla="*/ 0 w 3001"/>
                <a:gd name="T5" fmla="*/ 2 h 3426"/>
                <a:gd name="T6" fmla="*/ 261 w 3001"/>
                <a:gd name="T7" fmla="*/ 2 h 3426"/>
                <a:gd name="T8" fmla="*/ 1458 w 3001"/>
                <a:gd name="T9" fmla="*/ 3131 h 3426"/>
                <a:gd name="T10" fmla="*/ 1501 w 3001"/>
                <a:gd name="T11" fmla="*/ 3156 h 3426"/>
                <a:gd name="T12" fmla="*/ 1501 w 3001"/>
                <a:gd name="T13" fmla="*/ 3156 h 3426"/>
                <a:gd name="T14" fmla="*/ 1545 w 3001"/>
                <a:gd name="T15" fmla="*/ 3131 h 3426"/>
                <a:gd name="T16" fmla="*/ 2740 w 3001"/>
                <a:gd name="T17" fmla="*/ 0 h 3426"/>
                <a:gd name="T18" fmla="*/ 3000 w 3001"/>
                <a:gd name="T19" fmla="*/ 0 h 3426"/>
                <a:gd name="T20" fmla="*/ 1750 w 3001"/>
                <a:gd name="T21" fmla="*/ 3267 h 3426"/>
                <a:gd name="T22" fmla="*/ 1500 w 3001"/>
                <a:gd name="T23" fmla="*/ 3425 h 3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001" h="3426">
                  <a:moveTo>
                    <a:pt x="1500" y="3425"/>
                  </a:moveTo>
                  <a:cubicBezTo>
                    <a:pt x="1393" y="3425"/>
                    <a:pt x="1293" y="3368"/>
                    <a:pt x="1251" y="3268"/>
                  </a:cubicBezTo>
                  <a:lnTo>
                    <a:pt x="0" y="2"/>
                  </a:lnTo>
                  <a:lnTo>
                    <a:pt x="261" y="2"/>
                  </a:lnTo>
                  <a:lnTo>
                    <a:pt x="1458" y="3131"/>
                  </a:lnTo>
                  <a:cubicBezTo>
                    <a:pt x="1463" y="3148"/>
                    <a:pt x="1483" y="3156"/>
                    <a:pt x="1501" y="3156"/>
                  </a:cubicBezTo>
                  <a:lnTo>
                    <a:pt x="1501" y="3156"/>
                  </a:lnTo>
                  <a:cubicBezTo>
                    <a:pt x="1519" y="3156"/>
                    <a:pt x="1539" y="3148"/>
                    <a:pt x="1545" y="3131"/>
                  </a:cubicBezTo>
                  <a:lnTo>
                    <a:pt x="2740" y="0"/>
                  </a:lnTo>
                  <a:lnTo>
                    <a:pt x="3000" y="0"/>
                  </a:lnTo>
                  <a:lnTo>
                    <a:pt x="1750" y="3267"/>
                  </a:lnTo>
                  <a:cubicBezTo>
                    <a:pt x="1707" y="3368"/>
                    <a:pt x="1608" y="3425"/>
                    <a:pt x="1500" y="3425"/>
                  </a:cubicBezTo>
                </a:path>
              </a:pathLst>
            </a:custGeom>
            <a:solidFill>
              <a:srgbClr val="7A6E6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Century Gothic" panose="020B0502020202020204" pitchFamily="34" charset="0"/>
              </a:endParaRPr>
            </a:p>
          </p:txBody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826B1163-BBF7-0841-A181-E103BC0269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78938" y="4394200"/>
              <a:ext cx="204787" cy="204788"/>
            </a:xfrm>
            <a:custGeom>
              <a:avLst/>
              <a:gdLst>
                <a:gd name="T0" fmla="*/ 286 w 571"/>
                <a:gd name="T1" fmla="*/ 0 h 568"/>
                <a:gd name="T2" fmla="*/ 570 w 571"/>
                <a:gd name="T3" fmla="*/ 282 h 568"/>
                <a:gd name="T4" fmla="*/ 286 w 571"/>
                <a:gd name="T5" fmla="*/ 567 h 568"/>
                <a:gd name="T6" fmla="*/ 0 w 571"/>
                <a:gd name="T7" fmla="*/ 282 h 568"/>
                <a:gd name="T8" fmla="*/ 286 w 571"/>
                <a:gd name="T9" fmla="*/ 0 h 568"/>
                <a:gd name="T10" fmla="*/ 286 w 571"/>
                <a:gd name="T11" fmla="*/ 525 h 568"/>
                <a:gd name="T12" fmla="*/ 518 w 571"/>
                <a:gd name="T13" fmla="*/ 282 h 568"/>
                <a:gd name="T14" fmla="*/ 286 w 571"/>
                <a:gd name="T15" fmla="*/ 42 h 568"/>
                <a:gd name="T16" fmla="*/ 52 w 571"/>
                <a:gd name="T17" fmla="*/ 282 h 568"/>
                <a:gd name="T18" fmla="*/ 286 w 571"/>
                <a:gd name="T19" fmla="*/ 525 h 568"/>
                <a:gd name="T20" fmla="*/ 304 w 571"/>
                <a:gd name="T21" fmla="*/ 118 h 568"/>
                <a:gd name="T22" fmla="*/ 420 w 571"/>
                <a:gd name="T23" fmla="*/ 213 h 568"/>
                <a:gd name="T24" fmla="*/ 334 w 571"/>
                <a:gd name="T25" fmla="*/ 304 h 568"/>
                <a:gd name="T26" fmla="*/ 429 w 571"/>
                <a:gd name="T27" fmla="*/ 449 h 568"/>
                <a:gd name="T28" fmla="*/ 374 w 571"/>
                <a:gd name="T29" fmla="*/ 449 h 568"/>
                <a:gd name="T30" fmla="*/ 283 w 571"/>
                <a:gd name="T31" fmla="*/ 307 h 568"/>
                <a:gd name="T32" fmla="*/ 229 w 571"/>
                <a:gd name="T33" fmla="*/ 307 h 568"/>
                <a:gd name="T34" fmla="*/ 229 w 571"/>
                <a:gd name="T35" fmla="*/ 449 h 568"/>
                <a:gd name="T36" fmla="*/ 177 w 571"/>
                <a:gd name="T37" fmla="*/ 449 h 568"/>
                <a:gd name="T38" fmla="*/ 177 w 571"/>
                <a:gd name="T39" fmla="*/ 118 h 568"/>
                <a:gd name="T40" fmla="*/ 304 w 571"/>
                <a:gd name="T41" fmla="*/ 118 h 568"/>
                <a:gd name="T42" fmla="*/ 226 w 571"/>
                <a:gd name="T43" fmla="*/ 265 h 568"/>
                <a:gd name="T44" fmla="*/ 280 w 571"/>
                <a:gd name="T45" fmla="*/ 265 h 568"/>
                <a:gd name="T46" fmla="*/ 367 w 571"/>
                <a:gd name="T47" fmla="*/ 210 h 568"/>
                <a:gd name="T48" fmla="*/ 294 w 571"/>
                <a:gd name="T49" fmla="*/ 160 h 568"/>
                <a:gd name="T50" fmla="*/ 226 w 571"/>
                <a:gd name="T51" fmla="*/ 160 h 568"/>
                <a:gd name="T52" fmla="*/ 226 w 571"/>
                <a:gd name="T53" fmla="*/ 265 h 5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71" h="568">
                  <a:moveTo>
                    <a:pt x="286" y="0"/>
                  </a:moveTo>
                  <a:cubicBezTo>
                    <a:pt x="440" y="0"/>
                    <a:pt x="570" y="122"/>
                    <a:pt x="570" y="282"/>
                  </a:cubicBezTo>
                  <a:cubicBezTo>
                    <a:pt x="570" y="444"/>
                    <a:pt x="441" y="567"/>
                    <a:pt x="286" y="567"/>
                  </a:cubicBezTo>
                  <a:cubicBezTo>
                    <a:pt x="131" y="567"/>
                    <a:pt x="0" y="445"/>
                    <a:pt x="0" y="282"/>
                  </a:cubicBezTo>
                  <a:cubicBezTo>
                    <a:pt x="0" y="122"/>
                    <a:pt x="131" y="0"/>
                    <a:pt x="286" y="0"/>
                  </a:cubicBezTo>
                  <a:close/>
                  <a:moveTo>
                    <a:pt x="286" y="525"/>
                  </a:moveTo>
                  <a:cubicBezTo>
                    <a:pt x="418" y="525"/>
                    <a:pt x="518" y="420"/>
                    <a:pt x="518" y="282"/>
                  </a:cubicBezTo>
                  <a:cubicBezTo>
                    <a:pt x="518" y="146"/>
                    <a:pt x="416" y="42"/>
                    <a:pt x="286" y="42"/>
                  </a:cubicBezTo>
                  <a:cubicBezTo>
                    <a:pt x="153" y="42"/>
                    <a:pt x="52" y="147"/>
                    <a:pt x="52" y="282"/>
                  </a:cubicBezTo>
                  <a:cubicBezTo>
                    <a:pt x="51" y="420"/>
                    <a:pt x="153" y="525"/>
                    <a:pt x="286" y="525"/>
                  </a:cubicBezTo>
                  <a:close/>
                  <a:moveTo>
                    <a:pt x="304" y="118"/>
                  </a:moveTo>
                  <a:cubicBezTo>
                    <a:pt x="383" y="118"/>
                    <a:pt x="420" y="149"/>
                    <a:pt x="420" y="213"/>
                  </a:cubicBezTo>
                  <a:cubicBezTo>
                    <a:pt x="420" y="273"/>
                    <a:pt x="383" y="298"/>
                    <a:pt x="334" y="304"/>
                  </a:cubicBezTo>
                  <a:lnTo>
                    <a:pt x="429" y="449"/>
                  </a:lnTo>
                  <a:lnTo>
                    <a:pt x="374" y="449"/>
                  </a:lnTo>
                  <a:lnTo>
                    <a:pt x="283" y="307"/>
                  </a:lnTo>
                  <a:lnTo>
                    <a:pt x="229" y="307"/>
                  </a:lnTo>
                  <a:lnTo>
                    <a:pt x="229" y="449"/>
                  </a:lnTo>
                  <a:lnTo>
                    <a:pt x="177" y="449"/>
                  </a:lnTo>
                  <a:lnTo>
                    <a:pt x="177" y="118"/>
                  </a:lnTo>
                  <a:lnTo>
                    <a:pt x="304" y="118"/>
                  </a:lnTo>
                  <a:close/>
                  <a:moveTo>
                    <a:pt x="226" y="265"/>
                  </a:moveTo>
                  <a:lnTo>
                    <a:pt x="280" y="265"/>
                  </a:lnTo>
                  <a:cubicBezTo>
                    <a:pt x="325" y="265"/>
                    <a:pt x="367" y="262"/>
                    <a:pt x="367" y="210"/>
                  </a:cubicBezTo>
                  <a:cubicBezTo>
                    <a:pt x="367" y="167"/>
                    <a:pt x="329" y="160"/>
                    <a:pt x="294" y="160"/>
                  </a:cubicBezTo>
                  <a:lnTo>
                    <a:pt x="226" y="160"/>
                  </a:lnTo>
                  <a:lnTo>
                    <a:pt x="226" y="265"/>
                  </a:lnTo>
                  <a:close/>
                </a:path>
              </a:pathLst>
            </a:custGeom>
            <a:solidFill>
              <a:srgbClr val="7A6E6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Century Gothic" panose="020B0502020202020204" pitchFamily="34" charset="0"/>
              </a:endParaRPr>
            </a:p>
          </p:txBody>
        </p:sp>
      </p:grpSp>
      <p:sp>
        <p:nvSpPr>
          <p:cNvPr id="16" name="Text Placeholder 18">
            <a:extLst>
              <a:ext uri="{FF2B5EF4-FFF2-40B4-BE49-F238E27FC236}">
                <a16:creationId xmlns:a16="http://schemas.microsoft.com/office/drawing/2014/main" id="{9FA79D7A-2B4B-384F-8C17-DF32184B95A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77425" y="4334704"/>
            <a:ext cx="3694575" cy="389658"/>
          </a:xfrm>
        </p:spPr>
        <p:txBody>
          <a:bodyPr wrap="square">
            <a:spAutoFit/>
          </a:bodyPr>
          <a:lstStyle>
            <a:lvl1pPr marL="0" indent="0">
              <a:lnSpc>
                <a:spcPct val="110000"/>
              </a:lnSpc>
              <a:spcAft>
                <a:spcPts val="0"/>
              </a:spcAft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 Name</a:t>
            </a:r>
          </a:p>
          <a:p>
            <a:pPr lvl="0"/>
            <a:r>
              <a:rPr lang="en-US" dirty="0"/>
              <a:t>Position / Title</a:t>
            </a:r>
          </a:p>
        </p:txBody>
      </p:sp>
    </p:spTree>
    <p:extLst>
      <p:ext uri="{BB962C8B-B14F-4D97-AF65-F5344CB8AC3E}">
        <p14:creationId xmlns:p14="http://schemas.microsoft.com/office/powerpoint/2010/main" val="13752288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solid warm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8CE16909-41E7-FA49-A29C-33E6178FB28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1302" y="0"/>
            <a:ext cx="9144000" cy="514350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E5D689B-4EA8-6946-AB33-99E32DD6C10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77426" y="1535478"/>
            <a:ext cx="4708988" cy="1523494"/>
          </a:xfrm>
        </p:spPr>
        <p:txBody>
          <a:bodyPr anchor="b"/>
          <a:lstStyle>
            <a:lvl1pPr algn="l">
              <a:defRPr sz="5500">
                <a:latin typeface="+mj-lt"/>
              </a:defRPr>
            </a:lvl1pPr>
          </a:lstStyle>
          <a:p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title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65727FF3-D245-8442-82E3-452EA7622AC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77425" y="3303902"/>
            <a:ext cx="4708988" cy="279757"/>
          </a:xfr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Aft>
                <a:spcPts val="0"/>
              </a:spcAft>
              <a:buNone/>
              <a:defRPr sz="1800" b="1" cap="none" spc="0" baseline="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subtitle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A4509CF-89AD-4D4B-8F82-145C17BD215A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77425" y="520213"/>
            <a:ext cx="1734608" cy="277581"/>
            <a:chOff x="20638" y="2986088"/>
            <a:chExt cx="10079037" cy="1612900"/>
          </a:xfrm>
        </p:grpSpPr>
        <p:sp>
          <p:nvSpPr>
            <p:cNvPr id="6" name="Freeform 1">
              <a:extLst>
                <a:ext uri="{FF2B5EF4-FFF2-40B4-BE49-F238E27FC236}">
                  <a16:creationId xmlns:a16="http://schemas.microsoft.com/office/drawing/2014/main" id="{EBAEA315-A892-7449-80B0-E5DBBC9B6D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16700" y="2986088"/>
              <a:ext cx="1741488" cy="1606550"/>
            </a:xfrm>
            <a:custGeom>
              <a:avLst/>
              <a:gdLst>
                <a:gd name="T0" fmla="*/ 4726 w 4839"/>
                <a:gd name="T1" fmla="*/ 3722 h 4462"/>
                <a:gd name="T2" fmla="*/ 3659 w 4839"/>
                <a:gd name="T3" fmla="*/ 4461 h 4462"/>
                <a:gd name="T4" fmla="*/ 3520 w 4839"/>
                <a:gd name="T5" fmla="*/ 4461 h 4462"/>
                <a:gd name="T6" fmla="*/ 2405 w 4839"/>
                <a:gd name="T7" fmla="*/ 3746 h 4462"/>
                <a:gd name="T8" fmla="*/ 1142 w 4839"/>
                <a:gd name="T9" fmla="*/ 853 h 4462"/>
                <a:gd name="T10" fmla="*/ 142 w 4839"/>
                <a:gd name="T11" fmla="*/ 138 h 4462"/>
                <a:gd name="T12" fmla="*/ 19 w 4839"/>
                <a:gd name="T13" fmla="*/ 129 h 4462"/>
                <a:gd name="T14" fmla="*/ 0 w 4839"/>
                <a:gd name="T15" fmla="*/ 0 h 4462"/>
                <a:gd name="T16" fmla="*/ 2591 w 4839"/>
                <a:gd name="T17" fmla="*/ 0 h 4462"/>
                <a:gd name="T18" fmla="*/ 3652 w 4839"/>
                <a:gd name="T19" fmla="*/ 738 h 4462"/>
                <a:gd name="T20" fmla="*/ 4838 w 4839"/>
                <a:gd name="T21" fmla="*/ 3464 h 4462"/>
                <a:gd name="T22" fmla="*/ 4726 w 4839"/>
                <a:gd name="T23" fmla="*/ 3722 h 4462"/>
                <a:gd name="T24" fmla="*/ 4726 w 4839"/>
                <a:gd name="T25" fmla="*/ 3722 h 4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839" h="4462">
                  <a:moveTo>
                    <a:pt x="4726" y="3722"/>
                  </a:moveTo>
                  <a:cubicBezTo>
                    <a:pt x="4513" y="4202"/>
                    <a:pt x="4066" y="4459"/>
                    <a:pt x="3659" y="4461"/>
                  </a:cubicBezTo>
                  <a:lnTo>
                    <a:pt x="3520" y="4461"/>
                  </a:lnTo>
                  <a:cubicBezTo>
                    <a:pt x="3046" y="4461"/>
                    <a:pt x="2577" y="4140"/>
                    <a:pt x="2405" y="3746"/>
                  </a:cubicBezTo>
                  <a:lnTo>
                    <a:pt x="1142" y="853"/>
                  </a:lnTo>
                  <a:cubicBezTo>
                    <a:pt x="963" y="420"/>
                    <a:pt x="578" y="163"/>
                    <a:pt x="142" y="138"/>
                  </a:cubicBezTo>
                  <a:lnTo>
                    <a:pt x="19" y="129"/>
                  </a:lnTo>
                  <a:lnTo>
                    <a:pt x="0" y="0"/>
                  </a:lnTo>
                  <a:lnTo>
                    <a:pt x="2591" y="0"/>
                  </a:lnTo>
                  <a:cubicBezTo>
                    <a:pt x="3021" y="0"/>
                    <a:pt x="3474" y="331"/>
                    <a:pt x="3652" y="738"/>
                  </a:cubicBezTo>
                  <a:lnTo>
                    <a:pt x="4838" y="3464"/>
                  </a:lnTo>
                  <a:lnTo>
                    <a:pt x="4726" y="3722"/>
                  </a:lnTo>
                  <a:lnTo>
                    <a:pt x="4726" y="3722"/>
                  </a:lnTo>
                </a:path>
              </a:pathLst>
            </a:custGeom>
            <a:solidFill>
              <a:srgbClr val="00899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Century Gothic" panose="020B0502020202020204" pitchFamily="34" charset="0"/>
              </a:endParaRPr>
            </a:p>
          </p:txBody>
        </p:sp>
        <p:sp>
          <p:nvSpPr>
            <p:cNvPr id="7" name="Freeform 2">
              <a:extLst>
                <a:ext uri="{FF2B5EF4-FFF2-40B4-BE49-F238E27FC236}">
                  <a16:creationId xmlns:a16="http://schemas.microsoft.com/office/drawing/2014/main" id="{CA5FD34D-67E5-2A42-BD42-6C2C21EABC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32738" y="4233863"/>
              <a:ext cx="849312" cy="358775"/>
            </a:xfrm>
            <a:custGeom>
              <a:avLst/>
              <a:gdLst>
                <a:gd name="T0" fmla="*/ 1291 w 2359"/>
                <a:gd name="T1" fmla="*/ 258 h 996"/>
                <a:gd name="T2" fmla="*/ 2358 w 2359"/>
                <a:gd name="T3" fmla="*/ 995 h 996"/>
                <a:gd name="T4" fmla="*/ 0 w 2359"/>
                <a:gd name="T5" fmla="*/ 995 h 996"/>
                <a:gd name="T6" fmla="*/ 1067 w 2359"/>
                <a:gd name="T7" fmla="*/ 258 h 996"/>
                <a:gd name="T8" fmla="*/ 1067 w 2359"/>
                <a:gd name="T9" fmla="*/ 258 h 996"/>
                <a:gd name="T10" fmla="*/ 1179 w 2359"/>
                <a:gd name="T11" fmla="*/ 0 h 996"/>
                <a:gd name="T12" fmla="*/ 1291 w 2359"/>
                <a:gd name="T13" fmla="*/ 258 h 996"/>
                <a:gd name="T14" fmla="*/ 1291 w 2359"/>
                <a:gd name="T15" fmla="*/ 258 h 9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59" h="996">
                  <a:moveTo>
                    <a:pt x="1291" y="258"/>
                  </a:moveTo>
                  <a:cubicBezTo>
                    <a:pt x="1502" y="738"/>
                    <a:pt x="1949" y="995"/>
                    <a:pt x="2358" y="995"/>
                  </a:cubicBezTo>
                  <a:lnTo>
                    <a:pt x="0" y="995"/>
                  </a:lnTo>
                  <a:cubicBezTo>
                    <a:pt x="407" y="995"/>
                    <a:pt x="855" y="738"/>
                    <a:pt x="1067" y="258"/>
                  </a:cubicBezTo>
                  <a:lnTo>
                    <a:pt x="1067" y="258"/>
                  </a:lnTo>
                  <a:lnTo>
                    <a:pt x="1179" y="0"/>
                  </a:lnTo>
                  <a:lnTo>
                    <a:pt x="1291" y="258"/>
                  </a:lnTo>
                  <a:lnTo>
                    <a:pt x="1291" y="258"/>
                  </a:lnTo>
                </a:path>
              </a:pathLst>
            </a:custGeom>
            <a:solidFill>
              <a:srgbClr val="7A6E6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Century Gothic" panose="020B0502020202020204" pitchFamily="34" charset="0"/>
              </a:endParaRPr>
            </a:p>
          </p:txBody>
        </p:sp>
        <p:sp>
          <p:nvSpPr>
            <p:cNvPr id="8" name="Freeform 3">
              <a:extLst>
                <a:ext uri="{FF2B5EF4-FFF2-40B4-BE49-F238E27FC236}">
                  <a16:creationId xmlns:a16="http://schemas.microsoft.com/office/drawing/2014/main" id="{04444C8F-CC1C-3E43-BA76-7BE4C449D9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56600" y="2986088"/>
              <a:ext cx="1743075" cy="1606550"/>
            </a:xfrm>
            <a:custGeom>
              <a:avLst/>
              <a:gdLst>
                <a:gd name="T0" fmla="*/ 2247 w 4840"/>
                <a:gd name="T1" fmla="*/ 1 h 4461"/>
                <a:gd name="T2" fmla="*/ 2247 w 4840"/>
                <a:gd name="T3" fmla="*/ 0 h 4461"/>
                <a:gd name="T4" fmla="*/ 4839 w 4840"/>
                <a:gd name="T5" fmla="*/ 0 h 4461"/>
                <a:gd name="T6" fmla="*/ 4819 w 4840"/>
                <a:gd name="T7" fmla="*/ 129 h 4461"/>
                <a:gd name="T8" fmla="*/ 4696 w 4840"/>
                <a:gd name="T9" fmla="*/ 137 h 4461"/>
                <a:gd name="T10" fmla="*/ 3696 w 4840"/>
                <a:gd name="T11" fmla="*/ 852 h 4461"/>
                <a:gd name="T12" fmla="*/ 2433 w 4840"/>
                <a:gd name="T13" fmla="*/ 3745 h 4461"/>
                <a:gd name="T14" fmla="*/ 1318 w 4840"/>
                <a:gd name="T15" fmla="*/ 4460 h 4461"/>
                <a:gd name="T16" fmla="*/ 1179 w 4840"/>
                <a:gd name="T17" fmla="*/ 4460 h 4461"/>
                <a:gd name="T18" fmla="*/ 112 w 4840"/>
                <a:gd name="T19" fmla="*/ 3723 h 4461"/>
                <a:gd name="T20" fmla="*/ 112 w 4840"/>
                <a:gd name="T21" fmla="*/ 3723 h 4461"/>
                <a:gd name="T22" fmla="*/ 0 w 4840"/>
                <a:gd name="T23" fmla="*/ 3465 h 4461"/>
                <a:gd name="T24" fmla="*/ 1186 w 4840"/>
                <a:gd name="T25" fmla="*/ 739 h 4461"/>
                <a:gd name="T26" fmla="*/ 2247 w 4840"/>
                <a:gd name="T27" fmla="*/ 1 h 44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40" h="4461">
                  <a:moveTo>
                    <a:pt x="2247" y="1"/>
                  </a:moveTo>
                  <a:lnTo>
                    <a:pt x="2247" y="0"/>
                  </a:lnTo>
                  <a:lnTo>
                    <a:pt x="4839" y="0"/>
                  </a:lnTo>
                  <a:lnTo>
                    <a:pt x="4819" y="129"/>
                  </a:lnTo>
                  <a:lnTo>
                    <a:pt x="4696" y="137"/>
                  </a:lnTo>
                  <a:cubicBezTo>
                    <a:pt x="4260" y="161"/>
                    <a:pt x="3875" y="420"/>
                    <a:pt x="3696" y="852"/>
                  </a:cubicBezTo>
                  <a:lnTo>
                    <a:pt x="2433" y="3745"/>
                  </a:lnTo>
                  <a:cubicBezTo>
                    <a:pt x="2261" y="4140"/>
                    <a:pt x="1792" y="4460"/>
                    <a:pt x="1318" y="4460"/>
                  </a:cubicBezTo>
                  <a:lnTo>
                    <a:pt x="1179" y="4460"/>
                  </a:lnTo>
                  <a:cubicBezTo>
                    <a:pt x="770" y="4460"/>
                    <a:pt x="324" y="4203"/>
                    <a:pt x="112" y="3723"/>
                  </a:cubicBezTo>
                  <a:lnTo>
                    <a:pt x="112" y="3723"/>
                  </a:lnTo>
                  <a:lnTo>
                    <a:pt x="0" y="3465"/>
                  </a:lnTo>
                  <a:lnTo>
                    <a:pt x="1186" y="739"/>
                  </a:lnTo>
                  <a:cubicBezTo>
                    <a:pt x="1365" y="332"/>
                    <a:pt x="1819" y="1"/>
                    <a:pt x="2247" y="1"/>
                  </a:cubicBezTo>
                </a:path>
              </a:pathLst>
            </a:custGeom>
            <a:solidFill>
              <a:srgbClr val="EBA9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Century Gothic" panose="020B0502020202020204" pitchFamily="34" charset="0"/>
              </a:endParaRPr>
            </a:p>
          </p:txBody>
        </p:sp>
        <p:sp>
          <p:nvSpPr>
            <p:cNvPr id="9" name="Freeform 4">
              <a:extLst>
                <a:ext uri="{FF2B5EF4-FFF2-40B4-BE49-F238E27FC236}">
                  <a16:creationId xmlns:a16="http://schemas.microsoft.com/office/drawing/2014/main" id="{1616B507-CECB-BE46-97D3-5212CAED12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7275" y="3270250"/>
              <a:ext cx="1204913" cy="1262063"/>
            </a:xfrm>
            <a:custGeom>
              <a:avLst/>
              <a:gdLst>
                <a:gd name="T0" fmla="*/ 3345 w 3346"/>
                <a:gd name="T1" fmla="*/ 1765 h 3507"/>
                <a:gd name="T2" fmla="*/ 1669 w 3346"/>
                <a:gd name="T3" fmla="*/ 3506 h 3507"/>
                <a:gd name="T4" fmla="*/ 0 w 3346"/>
                <a:gd name="T5" fmla="*/ 1765 h 3507"/>
                <a:gd name="T6" fmla="*/ 1669 w 3346"/>
                <a:gd name="T7" fmla="*/ 0 h 3507"/>
                <a:gd name="T8" fmla="*/ 3345 w 3346"/>
                <a:gd name="T9" fmla="*/ 1765 h 3507"/>
                <a:gd name="T10" fmla="*/ 3097 w 3346"/>
                <a:gd name="T11" fmla="*/ 1765 h 3507"/>
                <a:gd name="T12" fmla="*/ 1667 w 3346"/>
                <a:gd name="T13" fmla="*/ 227 h 3507"/>
                <a:gd name="T14" fmla="*/ 238 w 3346"/>
                <a:gd name="T15" fmla="*/ 1765 h 3507"/>
                <a:gd name="T16" fmla="*/ 1667 w 3346"/>
                <a:gd name="T17" fmla="*/ 3278 h 3507"/>
                <a:gd name="T18" fmla="*/ 3097 w 3346"/>
                <a:gd name="T19" fmla="*/ 1765 h 3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346" h="3507">
                  <a:moveTo>
                    <a:pt x="3345" y="1765"/>
                  </a:moveTo>
                  <a:cubicBezTo>
                    <a:pt x="3345" y="2726"/>
                    <a:pt x="2591" y="3506"/>
                    <a:pt x="1669" y="3506"/>
                  </a:cubicBezTo>
                  <a:cubicBezTo>
                    <a:pt x="753" y="3506"/>
                    <a:pt x="0" y="2726"/>
                    <a:pt x="0" y="1765"/>
                  </a:cubicBezTo>
                  <a:cubicBezTo>
                    <a:pt x="0" y="792"/>
                    <a:pt x="753" y="0"/>
                    <a:pt x="1669" y="0"/>
                  </a:cubicBezTo>
                  <a:cubicBezTo>
                    <a:pt x="2590" y="1"/>
                    <a:pt x="3345" y="793"/>
                    <a:pt x="3345" y="1765"/>
                  </a:cubicBezTo>
                  <a:close/>
                  <a:moveTo>
                    <a:pt x="3097" y="1765"/>
                  </a:moveTo>
                  <a:cubicBezTo>
                    <a:pt x="3097" y="915"/>
                    <a:pt x="2460" y="227"/>
                    <a:pt x="1667" y="227"/>
                  </a:cubicBezTo>
                  <a:cubicBezTo>
                    <a:pt x="882" y="227"/>
                    <a:pt x="238" y="915"/>
                    <a:pt x="238" y="1765"/>
                  </a:cubicBezTo>
                  <a:cubicBezTo>
                    <a:pt x="238" y="2596"/>
                    <a:pt x="881" y="3278"/>
                    <a:pt x="1667" y="3278"/>
                  </a:cubicBezTo>
                  <a:cubicBezTo>
                    <a:pt x="2461" y="3279"/>
                    <a:pt x="3097" y="2596"/>
                    <a:pt x="3097" y="1765"/>
                  </a:cubicBezTo>
                  <a:close/>
                </a:path>
              </a:pathLst>
            </a:custGeom>
            <a:solidFill>
              <a:srgbClr val="7A6E6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Century Gothic" panose="020B0502020202020204" pitchFamily="34" charset="0"/>
              </a:endParaRPr>
            </a:p>
          </p:txBody>
        </p:sp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C968D7E8-E672-5546-B0B2-087586D68F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84425" y="3270250"/>
              <a:ext cx="1157288" cy="1262063"/>
            </a:xfrm>
            <a:custGeom>
              <a:avLst/>
              <a:gdLst>
                <a:gd name="T0" fmla="*/ 1669 w 3215"/>
                <a:gd name="T1" fmla="*/ 3506 h 3507"/>
                <a:gd name="T2" fmla="*/ 0 w 3215"/>
                <a:gd name="T3" fmla="*/ 1765 h 3507"/>
                <a:gd name="T4" fmla="*/ 1669 w 3215"/>
                <a:gd name="T5" fmla="*/ 0 h 3507"/>
                <a:gd name="T6" fmla="*/ 3214 w 3215"/>
                <a:gd name="T7" fmla="*/ 1117 h 3507"/>
                <a:gd name="T8" fmla="*/ 2954 w 3215"/>
                <a:gd name="T9" fmla="*/ 1117 h 3507"/>
                <a:gd name="T10" fmla="*/ 1668 w 3215"/>
                <a:gd name="T11" fmla="*/ 246 h 3507"/>
                <a:gd name="T12" fmla="*/ 240 w 3215"/>
                <a:gd name="T13" fmla="*/ 1765 h 3507"/>
                <a:gd name="T14" fmla="*/ 1668 w 3215"/>
                <a:gd name="T15" fmla="*/ 3265 h 3507"/>
                <a:gd name="T16" fmla="*/ 2960 w 3215"/>
                <a:gd name="T17" fmla="*/ 2389 h 3507"/>
                <a:gd name="T18" fmla="*/ 3213 w 3215"/>
                <a:gd name="T19" fmla="*/ 2389 h 3507"/>
                <a:gd name="T20" fmla="*/ 1669 w 3215"/>
                <a:gd name="T21" fmla="*/ 3506 h 3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15" h="3507">
                  <a:moveTo>
                    <a:pt x="1669" y="3506"/>
                  </a:moveTo>
                  <a:cubicBezTo>
                    <a:pt x="746" y="3506"/>
                    <a:pt x="0" y="2726"/>
                    <a:pt x="0" y="1765"/>
                  </a:cubicBezTo>
                  <a:cubicBezTo>
                    <a:pt x="0" y="792"/>
                    <a:pt x="748" y="0"/>
                    <a:pt x="1669" y="0"/>
                  </a:cubicBezTo>
                  <a:cubicBezTo>
                    <a:pt x="2409" y="0"/>
                    <a:pt x="2988" y="441"/>
                    <a:pt x="3214" y="1117"/>
                  </a:cubicBezTo>
                  <a:lnTo>
                    <a:pt x="2954" y="1117"/>
                  </a:lnTo>
                  <a:cubicBezTo>
                    <a:pt x="2740" y="584"/>
                    <a:pt x="2265" y="246"/>
                    <a:pt x="1668" y="246"/>
                  </a:cubicBezTo>
                  <a:cubicBezTo>
                    <a:pt x="882" y="246"/>
                    <a:pt x="240" y="928"/>
                    <a:pt x="240" y="1765"/>
                  </a:cubicBezTo>
                  <a:cubicBezTo>
                    <a:pt x="240" y="2589"/>
                    <a:pt x="882" y="3265"/>
                    <a:pt x="1668" y="3265"/>
                  </a:cubicBezTo>
                  <a:cubicBezTo>
                    <a:pt x="2285" y="3265"/>
                    <a:pt x="2759" y="2928"/>
                    <a:pt x="2960" y="2389"/>
                  </a:cubicBezTo>
                  <a:lnTo>
                    <a:pt x="3213" y="2389"/>
                  </a:lnTo>
                  <a:cubicBezTo>
                    <a:pt x="2993" y="3065"/>
                    <a:pt x="2409" y="3506"/>
                    <a:pt x="1669" y="3506"/>
                  </a:cubicBezTo>
                </a:path>
              </a:pathLst>
            </a:custGeom>
            <a:solidFill>
              <a:srgbClr val="7A6E6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Century Gothic" panose="020B0502020202020204" pitchFamily="34" charset="0"/>
              </a:endParaRPr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5D115C7D-04CB-A44E-BEE4-CD2F94361C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56013" y="3270250"/>
              <a:ext cx="1208087" cy="1262063"/>
            </a:xfrm>
            <a:custGeom>
              <a:avLst/>
              <a:gdLst>
                <a:gd name="T0" fmla="*/ 1709 w 3354"/>
                <a:gd name="T1" fmla="*/ 3265 h 3507"/>
                <a:gd name="T2" fmla="*/ 3014 w 3354"/>
                <a:gd name="T3" fmla="*/ 2389 h 3507"/>
                <a:gd name="T4" fmla="*/ 3267 w 3354"/>
                <a:gd name="T5" fmla="*/ 2389 h 3507"/>
                <a:gd name="T6" fmla="*/ 1708 w 3354"/>
                <a:gd name="T7" fmla="*/ 3506 h 3507"/>
                <a:gd name="T8" fmla="*/ 0 w 3354"/>
                <a:gd name="T9" fmla="*/ 1765 h 3507"/>
                <a:gd name="T10" fmla="*/ 1670 w 3354"/>
                <a:gd name="T11" fmla="*/ 0 h 3507"/>
                <a:gd name="T12" fmla="*/ 3340 w 3354"/>
                <a:gd name="T13" fmla="*/ 1752 h 3507"/>
                <a:gd name="T14" fmla="*/ 242 w 3354"/>
                <a:gd name="T15" fmla="*/ 1752 h 3507"/>
                <a:gd name="T16" fmla="*/ 1709 w 3354"/>
                <a:gd name="T17" fmla="*/ 3265 h 3507"/>
                <a:gd name="T18" fmla="*/ 3080 w 3354"/>
                <a:gd name="T19" fmla="*/ 1512 h 3507"/>
                <a:gd name="T20" fmla="*/ 1670 w 3354"/>
                <a:gd name="T21" fmla="*/ 246 h 3507"/>
                <a:gd name="T22" fmla="*/ 267 w 3354"/>
                <a:gd name="T23" fmla="*/ 1512 h 3507"/>
                <a:gd name="T24" fmla="*/ 3080 w 3354"/>
                <a:gd name="T25" fmla="*/ 1512 h 3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54" h="3507">
                  <a:moveTo>
                    <a:pt x="1709" y="3265"/>
                  </a:moveTo>
                  <a:cubicBezTo>
                    <a:pt x="2496" y="3265"/>
                    <a:pt x="2853" y="2830"/>
                    <a:pt x="3014" y="2389"/>
                  </a:cubicBezTo>
                  <a:lnTo>
                    <a:pt x="3267" y="2389"/>
                  </a:lnTo>
                  <a:cubicBezTo>
                    <a:pt x="3034" y="3110"/>
                    <a:pt x="2495" y="3506"/>
                    <a:pt x="1708" y="3506"/>
                  </a:cubicBezTo>
                  <a:cubicBezTo>
                    <a:pt x="753" y="3506"/>
                    <a:pt x="0" y="2739"/>
                    <a:pt x="0" y="1765"/>
                  </a:cubicBezTo>
                  <a:cubicBezTo>
                    <a:pt x="0" y="792"/>
                    <a:pt x="747" y="0"/>
                    <a:pt x="1670" y="0"/>
                  </a:cubicBezTo>
                  <a:cubicBezTo>
                    <a:pt x="2671" y="0"/>
                    <a:pt x="3353" y="908"/>
                    <a:pt x="3340" y="1752"/>
                  </a:cubicBezTo>
                  <a:lnTo>
                    <a:pt x="242" y="1752"/>
                  </a:lnTo>
                  <a:cubicBezTo>
                    <a:pt x="248" y="2623"/>
                    <a:pt x="897" y="3265"/>
                    <a:pt x="1709" y="3265"/>
                  </a:cubicBezTo>
                  <a:close/>
                  <a:moveTo>
                    <a:pt x="3080" y="1512"/>
                  </a:moveTo>
                  <a:cubicBezTo>
                    <a:pt x="2964" y="792"/>
                    <a:pt x="2371" y="246"/>
                    <a:pt x="1670" y="246"/>
                  </a:cubicBezTo>
                  <a:cubicBezTo>
                    <a:pt x="962" y="246"/>
                    <a:pt x="378" y="792"/>
                    <a:pt x="267" y="1512"/>
                  </a:cubicBezTo>
                  <a:lnTo>
                    <a:pt x="3080" y="1512"/>
                  </a:lnTo>
                  <a:close/>
                </a:path>
              </a:pathLst>
            </a:custGeom>
            <a:solidFill>
              <a:srgbClr val="7A6E6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Century Gothic" panose="020B0502020202020204" pitchFamily="34" charset="0"/>
              </a:endParaRPr>
            </a:p>
          </p:txBody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81105710-A8EE-B749-BE15-6841005023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29263" y="3271838"/>
              <a:ext cx="1047750" cy="1262062"/>
            </a:xfrm>
            <a:custGeom>
              <a:avLst/>
              <a:gdLst>
                <a:gd name="T0" fmla="*/ 2909 w 2911"/>
                <a:gd name="T1" fmla="*/ 997 h 3506"/>
                <a:gd name="T2" fmla="*/ 2910 w 2911"/>
                <a:gd name="T3" fmla="*/ 2335 h 3506"/>
                <a:gd name="T4" fmla="*/ 1330 w 2911"/>
                <a:gd name="T5" fmla="*/ 3505 h 3506"/>
                <a:gd name="T6" fmla="*/ 0 w 2911"/>
                <a:gd name="T7" fmla="*/ 2562 h 3506"/>
                <a:gd name="T8" fmla="*/ 1428 w 2911"/>
                <a:gd name="T9" fmla="*/ 1557 h 3506"/>
                <a:gd name="T10" fmla="*/ 2667 w 2911"/>
                <a:gd name="T11" fmla="*/ 997 h 3506"/>
                <a:gd name="T12" fmla="*/ 1584 w 2911"/>
                <a:gd name="T13" fmla="*/ 234 h 3506"/>
                <a:gd name="T14" fmla="*/ 424 w 2911"/>
                <a:gd name="T15" fmla="*/ 945 h 3506"/>
                <a:gd name="T16" fmla="*/ 176 w 2911"/>
                <a:gd name="T17" fmla="*/ 945 h 3506"/>
                <a:gd name="T18" fmla="*/ 1584 w 2911"/>
                <a:gd name="T19" fmla="*/ 0 h 3506"/>
                <a:gd name="T20" fmla="*/ 2909 w 2911"/>
                <a:gd name="T21" fmla="*/ 997 h 3506"/>
                <a:gd name="T22" fmla="*/ 260 w 2911"/>
                <a:gd name="T23" fmla="*/ 2555 h 3506"/>
                <a:gd name="T24" fmla="*/ 1328 w 2911"/>
                <a:gd name="T25" fmla="*/ 3260 h 3506"/>
                <a:gd name="T26" fmla="*/ 2667 w 2911"/>
                <a:gd name="T27" fmla="*/ 2243 h 3506"/>
                <a:gd name="T28" fmla="*/ 2667 w 2911"/>
                <a:gd name="T29" fmla="*/ 1453 h 3506"/>
                <a:gd name="T30" fmla="*/ 1454 w 2911"/>
                <a:gd name="T31" fmla="*/ 1779 h 3506"/>
                <a:gd name="T32" fmla="*/ 260 w 2911"/>
                <a:gd name="T33" fmla="*/ 2555 h 3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911" h="3506">
                  <a:moveTo>
                    <a:pt x="2909" y="997"/>
                  </a:moveTo>
                  <a:cubicBezTo>
                    <a:pt x="2909" y="997"/>
                    <a:pt x="2909" y="1730"/>
                    <a:pt x="2910" y="2335"/>
                  </a:cubicBezTo>
                  <a:cubicBezTo>
                    <a:pt x="2910" y="3264"/>
                    <a:pt x="2153" y="3505"/>
                    <a:pt x="1330" y="3505"/>
                  </a:cubicBezTo>
                  <a:cubicBezTo>
                    <a:pt x="711" y="3505"/>
                    <a:pt x="0" y="3207"/>
                    <a:pt x="0" y="2562"/>
                  </a:cubicBezTo>
                  <a:cubicBezTo>
                    <a:pt x="0" y="1799"/>
                    <a:pt x="711" y="1623"/>
                    <a:pt x="1428" y="1557"/>
                  </a:cubicBezTo>
                  <a:cubicBezTo>
                    <a:pt x="2171" y="1486"/>
                    <a:pt x="2667" y="1408"/>
                    <a:pt x="2667" y="997"/>
                  </a:cubicBezTo>
                  <a:cubicBezTo>
                    <a:pt x="2667" y="377"/>
                    <a:pt x="2080" y="234"/>
                    <a:pt x="1584" y="234"/>
                  </a:cubicBezTo>
                  <a:cubicBezTo>
                    <a:pt x="971" y="234"/>
                    <a:pt x="568" y="489"/>
                    <a:pt x="424" y="945"/>
                  </a:cubicBezTo>
                  <a:lnTo>
                    <a:pt x="176" y="945"/>
                  </a:lnTo>
                  <a:cubicBezTo>
                    <a:pt x="326" y="345"/>
                    <a:pt x="827" y="0"/>
                    <a:pt x="1584" y="0"/>
                  </a:cubicBezTo>
                  <a:cubicBezTo>
                    <a:pt x="2426" y="0"/>
                    <a:pt x="2909" y="364"/>
                    <a:pt x="2909" y="997"/>
                  </a:cubicBezTo>
                  <a:close/>
                  <a:moveTo>
                    <a:pt x="260" y="2555"/>
                  </a:moveTo>
                  <a:cubicBezTo>
                    <a:pt x="260" y="3109"/>
                    <a:pt x="973" y="3259"/>
                    <a:pt x="1328" y="3260"/>
                  </a:cubicBezTo>
                  <a:cubicBezTo>
                    <a:pt x="2076" y="3260"/>
                    <a:pt x="2667" y="3071"/>
                    <a:pt x="2667" y="2243"/>
                  </a:cubicBezTo>
                  <a:lnTo>
                    <a:pt x="2667" y="1453"/>
                  </a:lnTo>
                  <a:cubicBezTo>
                    <a:pt x="2406" y="1694"/>
                    <a:pt x="1918" y="1740"/>
                    <a:pt x="1454" y="1779"/>
                  </a:cubicBezTo>
                  <a:cubicBezTo>
                    <a:pt x="593" y="1863"/>
                    <a:pt x="260" y="2092"/>
                    <a:pt x="260" y="2555"/>
                  </a:cubicBezTo>
                  <a:close/>
                </a:path>
              </a:pathLst>
            </a:custGeom>
            <a:solidFill>
              <a:srgbClr val="7A6E6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Century Gothic" panose="020B0502020202020204" pitchFamily="34" charset="0"/>
              </a:endParaRPr>
            </a:p>
          </p:txBody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F175FC30-D8E3-6F4C-BBD6-A59A36B046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8088" y="3271838"/>
              <a:ext cx="577850" cy="1233487"/>
            </a:xfrm>
            <a:custGeom>
              <a:avLst/>
              <a:gdLst>
                <a:gd name="T0" fmla="*/ 1603 w 1604"/>
                <a:gd name="T1" fmla="*/ 229 h 3425"/>
                <a:gd name="T2" fmla="*/ 1450 w 1604"/>
                <a:gd name="T3" fmla="*/ 219 h 3425"/>
                <a:gd name="T4" fmla="*/ 241 w 1604"/>
                <a:gd name="T5" fmla="*/ 1401 h 3425"/>
                <a:gd name="T6" fmla="*/ 241 w 1604"/>
                <a:gd name="T7" fmla="*/ 3424 h 3425"/>
                <a:gd name="T8" fmla="*/ 0 w 1604"/>
                <a:gd name="T9" fmla="*/ 3424 h 3425"/>
                <a:gd name="T10" fmla="*/ 0 w 1604"/>
                <a:gd name="T11" fmla="*/ 1403 h 3425"/>
                <a:gd name="T12" fmla="*/ 1420 w 1604"/>
                <a:gd name="T13" fmla="*/ 0 h 3425"/>
                <a:gd name="T14" fmla="*/ 1603 w 1604"/>
                <a:gd name="T15" fmla="*/ 12 h 3425"/>
                <a:gd name="T16" fmla="*/ 1603 w 1604"/>
                <a:gd name="T17" fmla="*/ 229 h 34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04" h="3425">
                  <a:moveTo>
                    <a:pt x="1603" y="229"/>
                  </a:moveTo>
                  <a:cubicBezTo>
                    <a:pt x="1553" y="223"/>
                    <a:pt x="1502" y="219"/>
                    <a:pt x="1450" y="219"/>
                  </a:cubicBezTo>
                  <a:cubicBezTo>
                    <a:pt x="783" y="219"/>
                    <a:pt x="241" y="653"/>
                    <a:pt x="241" y="1401"/>
                  </a:cubicBezTo>
                  <a:lnTo>
                    <a:pt x="241" y="3424"/>
                  </a:lnTo>
                  <a:lnTo>
                    <a:pt x="0" y="3424"/>
                  </a:lnTo>
                  <a:lnTo>
                    <a:pt x="0" y="1403"/>
                  </a:lnTo>
                  <a:cubicBezTo>
                    <a:pt x="0" y="525"/>
                    <a:pt x="636" y="0"/>
                    <a:pt x="1420" y="0"/>
                  </a:cubicBezTo>
                  <a:cubicBezTo>
                    <a:pt x="1480" y="0"/>
                    <a:pt x="1544" y="5"/>
                    <a:pt x="1603" y="12"/>
                  </a:cubicBezTo>
                  <a:lnTo>
                    <a:pt x="1603" y="229"/>
                  </a:lnTo>
                </a:path>
              </a:pathLst>
            </a:custGeom>
            <a:solidFill>
              <a:srgbClr val="7A6E6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Century Gothic" panose="020B0502020202020204" pitchFamily="34" charset="0"/>
              </a:endParaRPr>
            </a:p>
          </p:txBody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7ED41376-04C9-654B-9652-8C2EFF1F3D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638" y="3300413"/>
              <a:ext cx="1081087" cy="1233487"/>
            </a:xfrm>
            <a:custGeom>
              <a:avLst/>
              <a:gdLst>
                <a:gd name="T0" fmla="*/ 1500 w 3001"/>
                <a:gd name="T1" fmla="*/ 3425 h 3426"/>
                <a:gd name="T2" fmla="*/ 1251 w 3001"/>
                <a:gd name="T3" fmla="*/ 3268 h 3426"/>
                <a:gd name="T4" fmla="*/ 0 w 3001"/>
                <a:gd name="T5" fmla="*/ 2 h 3426"/>
                <a:gd name="T6" fmla="*/ 261 w 3001"/>
                <a:gd name="T7" fmla="*/ 2 h 3426"/>
                <a:gd name="T8" fmla="*/ 1458 w 3001"/>
                <a:gd name="T9" fmla="*/ 3131 h 3426"/>
                <a:gd name="T10" fmla="*/ 1501 w 3001"/>
                <a:gd name="T11" fmla="*/ 3156 h 3426"/>
                <a:gd name="T12" fmla="*/ 1501 w 3001"/>
                <a:gd name="T13" fmla="*/ 3156 h 3426"/>
                <a:gd name="T14" fmla="*/ 1545 w 3001"/>
                <a:gd name="T15" fmla="*/ 3131 h 3426"/>
                <a:gd name="T16" fmla="*/ 2740 w 3001"/>
                <a:gd name="T17" fmla="*/ 0 h 3426"/>
                <a:gd name="T18" fmla="*/ 3000 w 3001"/>
                <a:gd name="T19" fmla="*/ 0 h 3426"/>
                <a:gd name="T20" fmla="*/ 1750 w 3001"/>
                <a:gd name="T21" fmla="*/ 3267 h 3426"/>
                <a:gd name="T22" fmla="*/ 1500 w 3001"/>
                <a:gd name="T23" fmla="*/ 3425 h 3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001" h="3426">
                  <a:moveTo>
                    <a:pt x="1500" y="3425"/>
                  </a:moveTo>
                  <a:cubicBezTo>
                    <a:pt x="1393" y="3425"/>
                    <a:pt x="1293" y="3368"/>
                    <a:pt x="1251" y="3268"/>
                  </a:cubicBezTo>
                  <a:lnTo>
                    <a:pt x="0" y="2"/>
                  </a:lnTo>
                  <a:lnTo>
                    <a:pt x="261" y="2"/>
                  </a:lnTo>
                  <a:lnTo>
                    <a:pt x="1458" y="3131"/>
                  </a:lnTo>
                  <a:cubicBezTo>
                    <a:pt x="1463" y="3148"/>
                    <a:pt x="1483" y="3156"/>
                    <a:pt x="1501" y="3156"/>
                  </a:cubicBezTo>
                  <a:lnTo>
                    <a:pt x="1501" y="3156"/>
                  </a:lnTo>
                  <a:cubicBezTo>
                    <a:pt x="1519" y="3156"/>
                    <a:pt x="1539" y="3148"/>
                    <a:pt x="1545" y="3131"/>
                  </a:cubicBezTo>
                  <a:lnTo>
                    <a:pt x="2740" y="0"/>
                  </a:lnTo>
                  <a:lnTo>
                    <a:pt x="3000" y="0"/>
                  </a:lnTo>
                  <a:lnTo>
                    <a:pt x="1750" y="3267"/>
                  </a:lnTo>
                  <a:cubicBezTo>
                    <a:pt x="1707" y="3368"/>
                    <a:pt x="1608" y="3425"/>
                    <a:pt x="1500" y="3425"/>
                  </a:cubicBezTo>
                </a:path>
              </a:pathLst>
            </a:custGeom>
            <a:solidFill>
              <a:srgbClr val="7A6E6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Century Gothic" panose="020B0502020202020204" pitchFamily="34" charset="0"/>
              </a:endParaRPr>
            </a:p>
          </p:txBody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4636A133-F619-0F4E-8DEB-0162273A4C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78938" y="4394200"/>
              <a:ext cx="204787" cy="204788"/>
            </a:xfrm>
            <a:custGeom>
              <a:avLst/>
              <a:gdLst>
                <a:gd name="T0" fmla="*/ 286 w 571"/>
                <a:gd name="T1" fmla="*/ 0 h 568"/>
                <a:gd name="T2" fmla="*/ 570 w 571"/>
                <a:gd name="T3" fmla="*/ 282 h 568"/>
                <a:gd name="T4" fmla="*/ 286 w 571"/>
                <a:gd name="T5" fmla="*/ 567 h 568"/>
                <a:gd name="T6" fmla="*/ 0 w 571"/>
                <a:gd name="T7" fmla="*/ 282 h 568"/>
                <a:gd name="T8" fmla="*/ 286 w 571"/>
                <a:gd name="T9" fmla="*/ 0 h 568"/>
                <a:gd name="T10" fmla="*/ 286 w 571"/>
                <a:gd name="T11" fmla="*/ 525 h 568"/>
                <a:gd name="T12" fmla="*/ 518 w 571"/>
                <a:gd name="T13" fmla="*/ 282 h 568"/>
                <a:gd name="T14" fmla="*/ 286 w 571"/>
                <a:gd name="T15" fmla="*/ 42 h 568"/>
                <a:gd name="T16" fmla="*/ 52 w 571"/>
                <a:gd name="T17" fmla="*/ 282 h 568"/>
                <a:gd name="T18" fmla="*/ 286 w 571"/>
                <a:gd name="T19" fmla="*/ 525 h 568"/>
                <a:gd name="T20" fmla="*/ 304 w 571"/>
                <a:gd name="T21" fmla="*/ 118 h 568"/>
                <a:gd name="T22" fmla="*/ 420 w 571"/>
                <a:gd name="T23" fmla="*/ 213 h 568"/>
                <a:gd name="T24" fmla="*/ 334 w 571"/>
                <a:gd name="T25" fmla="*/ 304 h 568"/>
                <a:gd name="T26" fmla="*/ 429 w 571"/>
                <a:gd name="T27" fmla="*/ 449 h 568"/>
                <a:gd name="T28" fmla="*/ 374 w 571"/>
                <a:gd name="T29" fmla="*/ 449 h 568"/>
                <a:gd name="T30" fmla="*/ 283 w 571"/>
                <a:gd name="T31" fmla="*/ 307 h 568"/>
                <a:gd name="T32" fmla="*/ 229 w 571"/>
                <a:gd name="T33" fmla="*/ 307 h 568"/>
                <a:gd name="T34" fmla="*/ 229 w 571"/>
                <a:gd name="T35" fmla="*/ 449 h 568"/>
                <a:gd name="T36" fmla="*/ 177 w 571"/>
                <a:gd name="T37" fmla="*/ 449 h 568"/>
                <a:gd name="T38" fmla="*/ 177 w 571"/>
                <a:gd name="T39" fmla="*/ 118 h 568"/>
                <a:gd name="T40" fmla="*/ 304 w 571"/>
                <a:gd name="T41" fmla="*/ 118 h 568"/>
                <a:gd name="T42" fmla="*/ 226 w 571"/>
                <a:gd name="T43" fmla="*/ 265 h 568"/>
                <a:gd name="T44" fmla="*/ 280 w 571"/>
                <a:gd name="T45" fmla="*/ 265 h 568"/>
                <a:gd name="T46" fmla="*/ 367 w 571"/>
                <a:gd name="T47" fmla="*/ 210 h 568"/>
                <a:gd name="T48" fmla="*/ 294 w 571"/>
                <a:gd name="T49" fmla="*/ 160 h 568"/>
                <a:gd name="T50" fmla="*/ 226 w 571"/>
                <a:gd name="T51" fmla="*/ 160 h 568"/>
                <a:gd name="T52" fmla="*/ 226 w 571"/>
                <a:gd name="T53" fmla="*/ 265 h 5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71" h="568">
                  <a:moveTo>
                    <a:pt x="286" y="0"/>
                  </a:moveTo>
                  <a:cubicBezTo>
                    <a:pt x="440" y="0"/>
                    <a:pt x="570" y="122"/>
                    <a:pt x="570" y="282"/>
                  </a:cubicBezTo>
                  <a:cubicBezTo>
                    <a:pt x="570" y="444"/>
                    <a:pt x="441" y="567"/>
                    <a:pt x="286" y="567"/>
                  </a:cubicBezTo>
                  <a:cubicBezTo>
                    <a:pt x="131" y="567"/>
                    <a:pt x="0" y="445"/>
                    <a:pt x="0" y="282"/>
                  </a:cubicBezTo>
                  <a:cubicBezTo>
                    <a:pt x="0" y="122"/>
                    <a:pt x="131" y="0"/>
                    <a:pt x="286" y="0"/>
                  </a:cubicBezTo>
                  <a:close/>
                  <a:moveTo>
                    <a:pt x="286" y="525"/>
                  </a:moveTo>
                  <a:cubicBezTo>
                    <a:pt x="418" y="525"/>
                    <a:pt x="518" y="420"/>
                    <a:pt x="518" y="282"/>
                  </a:cubicBezTo>
                  <a:cubicBezTo>
                    <a:pt x="518" y="146"/>
                    <a:pt x="416" y="42"/>
                    <a:pt x="286" y="42"/>
                  </a:cubicBezTo>
                  <a:cubicBezTo>
                    <a:pt x="153" y="42"/>
                    <a:pt x="52" y="147"/>
                    <a:pt x="52" y="282"/>
                  </a:cubicBezTo>
                  <a:cubicBezTo>
                    <a:pt x="51" y="420"/>
                    <a:pt x="153" y="525"/>
                    <a:pt x="286" y="525"/>
                  </a:cubicBezTo>
                  <a:close/>
                  <a:moveTo>
                    <a:pt x="304" y="118"/>
                  </a:moveTo>
                  <a:cubicBezTo>
                    <a:pt x="383" y="118"/>
                    <a:pt x="420" y="149"/>
                    <a:pt x="420" y="213"/>
                  </a:cubicBezTo>
                  <a:cubicBezTo>
                    <a:pt x="420" y="273"/>
                    <a:pt x="383" y="298"/>
                    <a:pt x="334" y="304"/>
                  </a:cubicBezTo>
                  <a:lnTo>
                    <a:pt x="429" y="449"/>
                  </a:lnTo>
                  <a:lnTo>
                    <a:pt x="374" y="449"/>
                  </a:lnTo>
                  <a:lnTo>
                    <a:pt x="283" y="307"/>
                  </a:lnTo>
                  <a:lnTo>
                    <a:pt x="229" y="307"/>
                  </a:lnTo>
                  <a:lnTo>
                    <a:pt x="229" y="449"/>
                  </a:lnTo>
                  <a:lnTo>
                    <a:pt x="177" y="449"/>
                  </a:lnTo>
                  <a:lnTo>
                    <a:pt x="177" y="118"/>
                  </a:lnTo>
                  <a:lnTo>
                    <a:pt x="304" y="118"/>
                  </a:lnTo>
                  <a:close/>
                  <a:moveTo>
                    <a:pt x="226" y="265"/>
                  </a:moveTo>
                  <a:lnTo>
                    <a:pt x="280" y="265"/>
                  </a:lnTo>
                  <a:cubicBezTo>
                    <a:pt x="325" y="265"/>
                    <a:pt x="367" y="262"/>
                    <a:pt x="367" y="210"/>
                  </a:cubicBezTo>
                  <a:cubicBezTo>
                    <a:pt x="367" y="167"/>
                    <a:pt x="329" y="160"/>
                    <a:pt x="294" y="160"/>
                  </a:cubicBezTo>
                  <a:lnTo>
                    <a:pt x="226" y="160"/>
                  </a:lnTo>
                  <a:lnTo>
                    <a:pt x="226" y="265"/>
                  </a:lnTo>
                  <a:close/>
                </a:path>
              </a:pathLst>
            </a:custGeom>
            <a:solidFill>
              <a:srgbClr val="7A6E6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Century Gothic" panose="020B0502020202020204" pitchFamily="34" charset="0"/>
              </a:endParaRPr>
            </a:p>
          </p:txBody>
        </p:sp>
      </p:grpSp>
      <p:sp>
        <p:nvSpPr>
          <p:cNvPr id="16" name="Text Placeholder 18">
            <a:extLst>
              <a:ext uri="{FF2B5EF4-FFF2-40B4-BE49-F238E27FC236}">
                <a16:creationId xmlns:a16="http://schemas.microsoft.com/office/drawing/2014/main" id="{1192FBC1-020C-1A4F-B3A8-5C6C012F287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77425" y="4334704"/>
            <a:ext cx="3694575" cy="389658"/>
          </a:xfrm>
        </p:spPr>
        <p:txBody>
          <a:bodyPr wrap="square">
            <a:spAutoFit/>
          </a:bodyPr>
          <a:lstStyle>
            <a:lvl1pPr marL="0" indent="0">
              <a:lnSpc>
                <a:spcPct val="110000"/>
              </a:lnSpc>
              <a:spcAft>
                <a:spcPts val="0"/>
              </a:spcAft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 Name</a:t>
            </a:r>
          </a:p>
          <a:p>
            <a:pPr lvl="0"/>
            <a:r>
              <a:rPr lang="en-US" dirty="0"/>
              <a:t>Position / Title</a:t>
            </a:r>
          </a:p>
        </p:txBody>
      </p:sp>
    </p:spTree>
    <p:extLst>
      <p:ext uri="{BB962C8B-B14F-4D97-AF65-F5344CB8AC3E}">
        <p14:creationId xmlns:p14="http://schemas.microsoft.com/office/powerpoint/2010/main" val="41620205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 Same Side Corner Rectangle 13">
            <a:extLst>
              <a:ext uri="{FF2B5EF4-FFF2-40B4-BE49-F238E27FC236}">
                <a16:creationId xmlns:a16="http://schemas.microsoft.com/office/drawing/2014/main" id="{6B39E5CE-63AE-354D-9454-B662C0703150}"/>
              </a:ext>
            </a:extLst>
          </p:cNvPr>
          <p:cNvSpPr>
            <a:spLocks noChangeAspect="1"/>
          </p:cNvSpPr>
          <p:nvPr userDrawn="1"/>
        </p:nvSpPr>
        <p:spPr>
          <a:xfrm rot="5400000">
            <a:off x="17624" y="310553"/>
            <a:ext cx="486000" cy="52125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 Same Side Corner Rectangle 11">
            <a:extLst>
              <a:ext uri="{FF2B5EF4-FFF2-40B4-BE49-F238E27FC236}">
                <a16:creationId xmlns:a16="http://schemas.microsoft.com/office/drawing/2014/main" id="{D2E9C46E-615F-634F-8F68-827FA8050584}"/>
              </a:ext>
            </a:extLst>
          </p:cNvPr>
          <p:cNvSpPr/>
          <p:nvPr userDrawn="1"/>
        </p:nvSpPr>
        <p:spPr>
          <a:xfrm rot="16200000">
            <a:off x="8681267" y="4580303"/>
            <a:ext cx="330660" cy="594809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01BF5D0-DDCC-054A-B111-C8A63BFB11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569" y="409674"/>
            <a:ext cx="7848622" cy="34624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76A77F-1802-D942-885F-22B630B1AB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0569" y="1214438"/>
            <a:ext cx="7848621" cy="349794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E4586A6-BE2E-D145-A5CD-06CEA8C29B82}"/>
              </a:ext>
            </a:extLst>
          </p:cNvPr>
          <p:cNvSpPr/>
          <p:nvPr userDrawn="1"/>
        </p:nvSpPr>
        <p:spPr>
          <a:xfrm>
            <a:off x="8642730" y="4828316"/>
            <a:ext cx="206604" cy="107722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r"/>
            <a:fld id="{079A6DB7-5736-A041-8643-FDD6177D5FBB}" type="slidenum">
              <a:rPr lang="en-US" sz="700" b="1" kern="1200" cap="all" spc="200" smtClean="0">
                <a:solidFill>
                  <a:schemeClr val="bg1"/>
                </a:solidFill>
                <a:effectLst/>
                <a:latin typeface="+mn-lt"/>
                <a:ea typeface="Helvetica Neue Light" panose="02000403000000020004" pitchFamily="2" charset="0"/>
              </a:rPr>
              <a:t>‹#›</a:t>
            </a:fld>
            <a:endParaRPr lang="en-US" sz="700" b="1" cap="all" spc="200" dirty="0">
              <a:solidFill>
                <a:schemeClr val="bg1"/>
              </a:solidFill>
              <a:latin typeface="+mn-lt"/>
              <a:ea typeface="Helvetica Neue Light" panose="02000403000000020004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2AB5DAE-A60B-2646-B3CB-9F59BA038D3A}"/>
              </a:ext>
            </a:extLst>
          </p:cNvPr>
          <p:cNvSpPr/>
          <p:nvPr userDrawn="1"/>
        </p:nvSpPr>
        <p:spPr>
          <a:xfrm>
            <a:off x="700569" y="4836011"/>
            <a:ext cx="3720800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600" kern="1200" cap="all" spc="200" dirty="0">
                <a:solidFill>
                  <a:schemeClr val="bg1">
                    <a:lumMod val="65000"/>
                  </a:schemeClr>
                </a:solidFill>
                <a:effectLst/>
                <a:latin typeface="+mn-lt"/>
                <a:ea typeface="Helvetica Neue Light" panose="02000403000000020004" pitchFamily="2" charset="0"/>
              </a:rPr>
              <a:t>©2019 Vocera Communications. All rights reserved. </a:t>
            </a:r>
            <a:endParaRPr lang="en-US" sz="600" cap="all" spc="200" dirty="0">
              <a:solidFill>
                <a:schemeClr val="bg1">
                  <a:lumMod val="65000"/>
                </a:schemeClr>
              </a:solidFill>
              <a:latin typeface="+mn-lt"/>
              <a:ea typeface="Helvetica Neue Light" panose="02000403000000020004" pitchFamily="2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CE1D7CC-F08E-7942-A261-028E37A4336E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74748" y="487752"/>
            <a:ext cx="358640" cy="165600"/>
            <a:chOff x="-862035" y="451442"/>
            <a:chExt cx="377815" cy="174454"/>
          </a:xfrm>
        </p:grpSpPr>
        <p:sp>
          <p:nvSpPr>
            <p:cNvPr id="9" name="Freeform 1">
              <a:extLst>
                <a:ext uri="{FF2B5EF4-FFF2-40B4-BE49-F238E27FC236}">
                  <a16:creationId xmlns:a16="http://schemas.microsoft.com/office/drawing/2014/main" id="{3F625359-1B07-0E44-B06E-53F78F61C0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862035" y="451442"/>
              <a:ext cx="188908" cy="174342"/>
            </a:xfrm>
            <a:custGeom>
              <a:avLst/>
              <a:gdLst>
                <a:gd name="T0" fmla="*/ 7263 w 7436"/>
                <a:gd name="T1" fmla="*/ 5726 h 6862"/>
                <a:gd name="T2" fmla="*/ 5624 w 7436"/>
                <a:gd name="T3" fmla="*/ 6861 h 6862"/>
                <a:gd name="T4" fmla="*/ 5411 w 7436"/>
                <a:gd name="T5" fmla="*/ 6861 h 6862"/>
                <a:gd name="T6" fmla="*/ 3696 w 7436"/>
                <a:gd name="T7" fmla="*/ 5761 h 6862"/>
                <a:gd name="T8" fmla="*/ 1756 w 7436"/>
                <a:gd name="T9" fmla="*/ 1310 h 6862"/>
                <a:gd name="T10" fmla="*/ 219 w 7436"/>
                <a:gd name="T11" fmla="*/ 210 h 6862"/>
                <a:gd name="T12" fmla="*/ 30 w 7436"/>
                <a:gd name="T13" fmla="*/ 197 h 6862"/>
                <a:gd name="T14" fmla="*/ 0 w 7436"/>
                <a:gd name="T15" fmla="*/ 0 h 6862"/>
                <a:gd name="T16" fmla="*/ 3983 w 7436"/>
                <a:gd name="T17" fmla="*/ 0 h 6862"/>
                <a:gd name="T18" fmla="*/ 5613 w 7436"/>
                <a:gd name="T19" fmla="*/ 1135 h 6862"/>
                <a:gd name="T20" fmla="*/ 7435 w 7436"/>
                <a:gd name="T21" fmla="*/ 5329 h 6862"/>
                <a:gd name="T22" fmla="*/ 7263 w 7436"/>
                <a:gd name="T23" fmla="*/ 5726 h 6862"/>
                <a:gd name="T24" fmla="*/ 7263 w 7436"/>
                <a:gd name="T25" fmla="*/ 5726 h 68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436" h="6862">
                  <a:moveTo>
                    <a:pt x="7263" y="5726"/>
                  </a:moveTo>
                  <a:cubicBezTo>
                    <a:pt x="6939" y="6463"/>
                    <a:pt x="6251" y="6861"/>
                    <a:pt x="5624" y="6861"/>
                  </a:cubicBezTo>
                  <a:lnTo>
                    <a:pt x="5411" y="6861"/>
                  </a:lnTo>
                  <a:cubicBezTo>
                    <a:pt x="4682" y="6861"/>
                    <a:pt x="3962" y="6368"/>
                    <a:pt x="3696" y="5761"/>
                  </a:cubicBezTo>
                  <a:lnTo>
                    <a:pt x="1756" y="1310"/>
                  </a:lnTo>
                  <a:cubicBezTo>
                    <a:pt x="1480" y="645"/>
                    <a:pt x="888" y="248"/>
                    <a:pt x="219" y="210"/>
                  </a:cubicBezTo>
                  <a:lnTo>
                    <a:pt x="30" y="197"/>
                  </a:lnTo>
                  <a:lnTo>
                    <a:pt x="0" y="0"/>
                  </a:lnTo>
                  <a:lnTo>
                    <a:pt x="3983" y="0"/>
                  </a:lnTo>
                  <a:cubicBezTo>
                    <a:pt x="4643" y="0"/>
                    <a:pt x="5340" y="508"/>
                    <a:pt x="5613" y="1135"/>
                  </a:cubicBezTo>
                  <a:lnTo>
                    <a:pt x="7435" y="5329"/>
                  </a:lnTo>
                  <a:lnTo>
                    <a:pt x="7263" y="5726"/>
                  </a:lnTo>
                  <a:lnTo>
                    <a:pt x="7263" y="5726"/>
                  </a:lnTo>
                </a:path>
              </a:pathLst>
            </a:custGeom>
            <a:solidFill>
              <a:srgbClr val="00899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0" name="Freeform 2">
              <a:extLst>
                <a:ext uri="{FF2B5EF4-FFF2-40B4-BE49-F238E27FC236}">
                  <a16:creationId xmlns:a16="http://schemas.microsoft.com/office/drawing/2014/main" id="{4B390567-1DE7-FC46-A2D6-62D629A5FB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719066" y="586904"/>
              <a:ext cx="92101" cy="38992"/>
            </a:xfrm>
            <a:custGeom>
              <a:avLst/>
              <a:gdLst>
                <a:gd name="T0" fmla="*/ 1983 w 3623"/>
                <a:gd name="T1" fmla="*/ 397 h 1533"/>
                <a:gd name="T2" fmla="*/ 3622 w 3623"/>
                <a:gd name="T3" fmla="*/ 1532 h 1533"/>
                <a:gd name="T4" fmla="*/ 0 w 3623"/>
                <a:gd name="T5" fmla="*/ 1532 h 1533"/>
                <a:gd name="T6" fmla="*/ 1639 w 3623"/>
                <a:gd name="T7" fmla="*/ 397 h 1533"/>
                <a:gd name="T8" fmla="*/ 1639 w 3623"/>
                <a:gd name="T9" fmla="*/ 397 h 1533"/>
                <a:gd name="T10" fmla="*/ 1811 w 3623"/>
                <a:gd name="T11" fmla="*/ 0 h 1533"/>
                <a:gd name="T12" fmla="*/ 1983 w 3623"/>
                <a:gd name="T13" fmla="*/ 397 h 1533"/>
                <a:gd name="T14" fmla="*/ 1983 w 3623"/>
                <a:gd name="T15" fmla="*/ 397 h 1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23" h="1533">
                  <a:moveTo>
                    <a:pt x="1983" y="397"/>
                  </a:moveTo>
                  <a:cubicBezTo>
                    <a:pt x="2309" y="1134"/>
                    <a:pt x="2996" y="1532"/>
                    <a:pt x="3622" y="1532"/>
                  </a:cubicBezTo>
                  <a:lnTo>
                    <a:pt x="0" y="1532"/>
                  </a:lnTo>
                  <a:cubicBezTo>
                    <a:pt x="627" y="1532"/>
                    <a:pt x="1315" y="1134"/>
                    <a:pt x="1639" y="397"/>
                  </a:cubicBezTo>
                  <a:lnTo>
                    <a:pt x="1639" y="397"/>
                  </a:lnTo>
                  <a:lnTo>
                    <a:pt x="1811" y="0"/>
                  </a:lnTo>
                  <a:lnTo>
                    <a:pt x="1983" y="397"/>
                  </a:lnTo>
                  <a:lnTo>
                    <a:pt x="1983" y="397"/>
                  </a:lnTo>
                </a:path>
              </a:pathLst>
            </a:custGeom>
            <a:solidFill>
              <a:srgbClr val="7A6E6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1" name="Freeform 3">
              <a:extLst>
                <a:ext uri="{FF2B5EF4-FFF2-40B4-BE49-F238E27FC236}">
                  <a16:creationId xmlns:a16="http://schemas.microsoft.com/office/drawing/2014/main" id="{C765B238-86B4-4E4D-9647-FF4602FD85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673128" y="451442"/>
              <a:ext cx="188908" cy="174342"/>
            </a:xfrm>
            <a:custGeom>
              <a:avLst/>
              <a:gdLst>
                <a:gd name="T0" fmla="*/ 3453 w 7436"/>
                <a:gd name="T1" fmla="*/ 0 h 6862"/>
                <a:gd name="T2" fmla="*/ 7435 w 7436"/>
                <a:gd name="T3" fmla="*/ 0 h 6862"/>
                <a:gd name="T4" fmla="*/ 7405 w 7436"/>
                <a:gd name="T5" fmla="*/ 197 h 6862"/>
                <a:gd name="T6" fmla="*/ 7216 w 7436"/>
                <a:gd name="T7" fmla="*/ 210 h 6862"/>
                <a:gd name="T8" fmla="*/ 5679 w 7436"/>
                <a:gd name="T9" fmla="*/ 1310 h 6862"/>
                <a:gd name="T10" fmla="*/ 3739 w 7436"/>
                <a:gd name="T11" fmla="*/ 5761 h 6862"/>
                <a:gd name="T12" fmla="*/ 2024 w 7436"/>
                <a:gd name="T13" fmla="*/ 6861 h 6862"/>
                <a:gd name="T14" fmla="*/ 1811 w 7436"/>
                <a:gd name="T15" fmla="*/ 6861 h 6862"/>
                <a:gd name="T16" fmla="*/ 172 w 7436"/>
                <a:gd name="T17" fmla="*/ 5726 h 6862"/>
                <a:gd name="T18" fmla="*/ 172 w 7436"/>
                <a:gd name="T19" fmla="*/ 5726 h 6862"/>
                <a:gd name="T20" fmla="*/ 0 w 7436"/>
                <a:gd name="T21" fmla="*/ 5329 h 6862"/>
                <a:gd name="T22" fmla="*/ 1822 w 7436"/>
                <a:gd name="T23" fmla="*/ 1135 h 6862"/>
                <a:gd name="T24" fmla="*/ 3453 w 7436"/>
                <a:gd name="T25" fmla="*/ 0 h 68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436" h="6862">
                  <a:moveTo>
                    <a:pt x="3453" y="0"/>
                  </a:moveTo>
                  <a:lnTo>
                    <a:pt x="7435" y="0"/>
                  </a:lnTo>
                  <a:lnTo>
                    <a:pt x="7405" y="197"/>
                  </a:lnTo>
                  <a:lnTo>
                    <a:pt x="7216" y="210"/>
                  </a:lnTo>
                  <a:cubicBezTo>
                    <a:pt x="6546" y="248"/>
                    <a:pt x="5955" y="645"/>
                    <a:pt x="5679" y="1310"/>
                  </a:cubicBezTo>
                  <a:lnTo>
                    <a:pt x="3739" y="5761"/>
                  </a:lnTo>
                  <a:cubicBezTo>
                    <a:pt x="3474" y="6368"/>
                    <a:pt x="2755" y="6861"/>
                    <a:pt x="2024" y="6861"/>
                  </a:cubicBezTo>
                  <a:lnTo>
                    <a:pt x="1811" y="6861"/>
                  </a:lnTo>
                  <a:cubicBezTo>
                    <a:pt x="1184" y="6861"/>
                    <a:pt x="496" y="6463"/>
                    <a:pt x="172" y="5726"/>
                  </a:cubicBezTo>
                  <a:lnTo>
                    <a:pt x="172" y="5726"/>
                  </a:lnTo>
                  <a:lnTo>
                    <a:pt x="0" y="5329"/>
                  </a:lnTo>
                  <a:lnTo>
                    <a:pt x="1822" y="1135"/>
                  </a:lnTo>
                  <a:cubicBezTo>
                    <a:pt x="2097" y="508"/>
                    <a:pt x="2794" y="0"/>
                    <a:pt x="3453" y="0"/>
                  </a:cubicBezTo>
                </a:path>
              </a:pathLst>
            </a:custGeom>
            <a:solidFill>
              <a:srgbClr val="EBA9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5397119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718" r:id="rId2"/>
    <p:sldLayoutId id="2147483708" r:id="rId3"/>
    <p:sldLayoutId id="2147483707" r:id="rId4"/>
    <p:sldLayoutId id="2147483709" r:id="rId5"/>
    <p:sldLayoutId id="2147483710" r:id="rId6"/>
    <p:sldLayoutId id="2147483715" r:id="rId7"/>
    <p:sldLayoutId id="2147483716" r:id="rId8"/>
    <p:sldLayoutId id="2147483717" r:id="rId9"/>
    <p:sldLayoutId id="2147483711" r:id="rId10"/>
    <p:sldLayoutId id="2147483689" r:id="rId11"/>
    <p:sldLayoutId id="2147483719" r:id="rId12"/>
    <p:sldLayoutId id="2147483721" r:id="rId13"/>
    <p:sldLayoutId id="2147483722" r:id="rId14"/>
    <p:sldLayoutId id="2147483723" r:id="rId15"/>
    <p:sldLayoutId id="2147483692" r:id="rId16"/>
    <p:sldLayoutId id="2147483690" r:id="rId17"/>
    <p:sldLayoutId id="2147483699" r:id="rId18"/>
    <p:sldLayoutId id="2147483698" r:id="rId19"/>
    <p:sldLayoutId id="2147483684" r:id="rId20"/>
    <p:sldLayoutId id="2147483700" r:id="rId21"/>
    <p:sldLayoutId id="2147483691" r:id="rId22"/>
    <p:sldLayoutId id="2147483694" r:id="rId23"/>
    <p:sldLayoutId id="2147483695" r:id="rId24"/>
    <p:sldLayoutId id="2147483697" r:id="rId25"/>
    <p:sldLayoutId id="2147483696" r:id="rId26"/>
    <p:sldLayoutId id="2147483701" r:id="rId27"/>
    <p:sldLayoutId id="2147483702" r:id="rId28"/>
    <p:sldLayoutId id="2147483703" r:id="rId29"/>
    <p:sldLayoutId id="2147483704" r:id="rId30"/>
    <p:sldLayoutId id="2147483706" r:id="rId31"/>
    <p:sldLayoutId id="2147483705" r:id="rId32"/>
    <p:sldLayoutId id="2147483693" r:id="rId33"/>
    <p:sldLayoutId id="2147483712" r:id="rId34"/>
    <p:sldLayoutId id="2147483713" r:id="rId35"/>
    <p:sldLayoutId id="2147483720" r:id="rId36"/>
    <p:sldLayoutId id="2147483688" r:id="rId3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500" b="0" i="0" kern="1200">
          <a:solidFill>
            <a:schemeClr val="tx2"/>
          </a:solidFill>
          <a:latin typeface="+mj-lt"/>
          <a:ea typeface="Helvetica Neue Thin" panose="020B0403020202020204" pitchFamily="34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0"/>
        </a:spcBef>
        <a:spcAft>
          <a:spcPts val="1200"/>
        </a:spcAft>
        <a:buClr>
          <a:schemeClr val="accent2"/>
        </a:buClr>
        <a:buFont typeface="Arial" panose="020B0604020202020204" pitchFamily="34" charset="0"/>
        <a:buChar char="•"/>
        <a:defRPr sz="1600" b="0" i="0" kern="1200">
          <a:solidFill>
            <a:schemeClr val="tx1">
              <a:lumMod val="65000"/>
              <a:lumOff val="35000"/>
            </a:schemeClr>
          </a:solidFill>
          <a:latin typeface="+mn-lt"/>
          <a:ea typeface="Helvetica Neue Light" panose="02000403000000020004" pitchFamily="2" charset="0"/>
          <a:cs typeface="Helvetica Neue" panose="02000503000000020004" pitchFamily="2" charset="0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0"/>
        </a:spcBef>
        <a:spcAft>
          <a:spcPts val="1200"/>
        </a:spcAft>
        <a:buClr>
          <a:schemeClr val="tx2"/>
        </a:buClr>
        <a:buFont typeface="Arial" panose="020B0604020202020204" pitchFamily="34" charset="0"/>
        <a:buChar char="•"/>
        <a:defRPr sz="1500" b="0" i="0" kern="1200">
          <a:solidFill>
            <a:schemeClr val="tx1">
              <a:lumMod val="65000"/>
              <a:lumOff val="35000"/>
            </a:schemeClr>
          </a:solidFill>
          <a:latin typeface="+mn-lt"/>
          <a:ea typeface="Helvetica Neue Light" panose="02000403000000020004" pitchFamily="2" charset="0"/>
          <a:cs typeface="Helvetica Neue" panose="02000503000000020004" pitchFamily="2" charset="0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0"/>
        </a:spcBef>
        <a:spcAft>
          <a:spcPts val="1200"/>
        </a:spcAft>
        <a:buClr>
          <a:schemeClr val="accent1"/>
        </a:buClr>
        <a:buFont typeface="Arial" panose="020B0604020202020204" pitchFamily="34" charset="0"/>
        <a:buChar char="•"/>
        <a:defRPr sz="1400" b="0" i="0" kern="1200">
          <a:solidFill>
            <a:schemeClr val="tx1">
              <a:lumMod val="65000"/>
              <a:lumOff val="35000"/>
            </a:schemeClr>
          </a:solidFill>
          <a:latin typeface="+mn-lt"/>
          <a:ea typeface="Helvetica Neue Light" panose="02000403000000020004" pitchFamily="2" charset="0"/>
          <a:cs typeface="Helvetica Neue" panose="02000503000000020004" pitchFamily="2" charset="0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0"/>
        </a:spcBef>
        <a:spcAft>
          <a:spcPts val="1200"/>
        </a:spcAft>
        <a:buClr>
          <a:schemeClr val="accent1"/>
        </a:buClr>
        <a:buFont typeface="Arial" panose="020B0604020202020204" pitchFamily="34" charset="0"/>
        <a:buChar char="•"/>
        <a:defRPr sz="1300" b="0" i="0" kern="1200">
          <a:solidFill>
            <a:schemeClr val="tx1">
              <a:lumMod val="65000"/>
              <a:lumOff val="35000"/>
            </a:schemeClr>
          </a:solidFill>
          <a:latin typeface="+mn-lt"/>
          <a:ea typeface="Helvetica Neue Light" panose="02000403000000020004" pitchFamily="2" charset="0"/>
          <a:cs typeface="Helvetica Neue" panose="02000503000000020004" pitchFamily="2" charset="0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0"/>
        </a:spcBef>
        <a:spcAft>
          <a:spcPts val="1200"/>
        </a:spcAft>
        <a:buClr>
          <a:schemeClr val="accent2"/>
        </a:buClr>
        <a:buFont typeface="Arial" panose="020B0604020202020204" pitchFamily="34" charset="0"/>
        <a:buChar char="•"/>
        <a:defRPr sz="1200" b="0" i="0" kern="1200">
          <a:solidFill>
            <a:schemeClr val="tx1">
              <a:lumMod val="65000"/>
              <a:lumOff val="35000"/>
            </a:schemeClr>
          </a:solidFill>
          <a:latin typeface="+mn-lt"/>
          <a:ea typeface="Helvetica Neue Light" panose="02000403000000020004" pitchFamily="2" charset="0"/>
          <a:cs typeface="Helvetica Neue" panose="02000503000000020004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1CBB6D-4D75-BE43-8499-9C879829A8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7426" y="1729377"/>
            <a:ext cx="4708988" cy="1329595"/>
          </a:xfrm>
        </p:spPr>
        <p:txBody>
          <a:bodyPr/>
          <a:lstStyle/>
          <a:p>
            <a:r>
              <a:rPr lang="en-US" sz="4800" dirty="0">
                <a:latin typeface="Calibri" panose="020F0502020204030204" pitchFamily="34" charset="0"/>
                <a:cs typeface="Calibri" panose="020F0502020204030204" pitchFamily="34" charset="0"/>
              </a:rPr>
              <a:t>Cross Platform Feature Tracking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C2F41C-198E-ED4F-BD9A-DC409866BA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77425" y="3303902"/>
            <a:ext cx="4708988" cy="369332"/>
          </a:xfrm>
        </p:spPr>
        <p:txBody>
          <a:bodyPr/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Building Tech-Pubs Process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3B85A3-803D-4A44-A439-0F6ABD1C725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77425" y="4334704"/>
            <a:ext cx="3694575" cy="457369"/>
          </a:xfrm>
        </p:spPr>
        <p:txBody>
          <a:bodyPr/>
          <a:lstStyle/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Archana Pillai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20223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D62003-4BBA-2E44-9CBA-F4413719C7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9943" y="839107"/>
            <a:ext cx="4708988" cy="725287"/>
          </a:xfrm>
        </p:spPr>
        <p:txBody>
          <a:bodyPr/>
          <a:lstStyle/>
          <a:p>
            <a:r>
              <a:rPr lang="en-US" sz="4400" dirty="0">
                <a:latin typeface="Calibri" panose="020F0502020204030204" pitchFamily="34" charset="0"/>
                <a:cs typeface="Calibri" panose="020F0502020204030204" pitchFamily="34" charset="0"/>
              </a:rPr>
              <a:t>Agenda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BC2394A-BD90-904A-B0E1-B9B313EFD1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8484" y="1645112"/>
            <a:ext cx="7658091" cy="2769989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</a:rPr>
              <a:t>Support matrix for firmware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</a:rPr>
              <a:t>Default packaging vs. actual server support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</a:rPr>
              <a:t>Product Release Tracking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</a:rPr>
              <a:t>Voice Commands Vs. Firmware Features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</a:rPr>
              <a:t>Voice Features Vs. Voice Commands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</a:rPr>
              <a:t>Admin Support for Voice &amp; Firmware Features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89411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Products Supported on VS and VP </a:t>
            </a:r>
          </a:p>
        </p:txBody>
      </p: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DD61DD19-7731-4B4D-8A8D-49E3A21A6B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55075" y="768937"/>
            <a:ext cx="6422833" cy="3810811"/>
          </a:xfrm>
        </p:spPr>
      </p:pic>
    </p:spTree>
    <p:extLst>
      <p:ext uri="{BB962C8B-B14F-4D97-AF65-F5344CB8AC3E}">
        <p14:creationId xmlns:p14="http://schemas.microsoft.com/office/powerpoint/2010/main" val="3844766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E7F27723-65F7-4436-88C2-7179032B12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369" y="421234"/>
            <a:ext cx="4330632" cy="4106699"/>
          </a:xfrm>
        </p:spPr>
        <p:txBody>
          <a:bodyPr anchor="ctr">
            <a:normAutofit lnSpcReduction="10000"/>
          </a:bodyPr>
          <a:lstStyle/>
          <a:p>
            <a:pPr>
              <a:lnSpc>
                <a:spcPct val="100000"/>
              </a:lnSpc>
            </a:pPr>
            <a:endParaRPr lang="en-US" sz="2400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Both Voice and Firmware Features Need Admin Support</a:t>
            </a:r>
          </a:p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Some features differ by endpoints</a:t>
            </a:r>
          </a:p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For Example, Authentication feature on the following products: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V5000- PIN (numeric) Only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B3000n- PIN and Voice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B3000 Voice Only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Apps- PIN only</a:t>
            </a:r>
          </a:p>
          <a:p>
            <a:pPr>
              <a:lnSpc>
                <a:spcPct val="100000"/>
              </a:lnSpc>
            </a:pPr>
            <a:endParaRPr lang="en-US" sz="1100" dirty="0">
              <a:solidFill>
                <a:srgbClr val="00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5D74E20-588A-49E8-8F8E-8C8A2FB350F2}"/>
              </a:ext>
            </a:extLst>
          </p:cNvPr>
          <p:cNvSpPr txBox="1"/>
          <p:nvPr/>
        </p:nvSpPr>
        <p:spPr>
          <a:xfrm>
            <a:off x="4715220" y="969485"/>
            <a:ext cx="414334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bg2">
                    <a:lumMod val="50000"/>
                  </a:schemeClr>
                </a:solidFill>
              </a:rPr>
              <a:t>BIG QUESTION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E5B17C2-179C-401D-8B93-941E9AFBE0B9}"/>
              </a:ext>
            </a:extLst>
          </p:cNvPr>
          <p:cNvSpPr txBox="1"/>
          <p:nvPr/>
        </p:nvSpPr>
        <p:spPr>
          <a:xfrm>
            <a:off x="5144877" y="2082712"/>
            <a:ext cx="399912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Who will document the Admin Support information, the VS writer or the VP Writer?</a:t>
            </a:r>
          </a:p>
        </p:txBody>
      </p:sp>
    </p:spTree>
    <p:extLst>
      <p:ext uri="{BB962C8B-B14F-4D97-AF65-F5344CB8AC3E}">
        <p14:creationId xmlns:p14="http://schemas.microsoft.com/office/powerpoint/2010/main" val="3311091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Suggested Action Items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FC1624-F23D-9D40-9AE9-B08FF3A453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Create  &lt;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conref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&gt; source topic for conceptual information that writers can reuse. </a:t>
            </a:r>
          </a:p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Platform writers document the Admin Support information in Admin Guides</a:t>
            </a:r>
          </a:p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Share the </a:t>
            </a:r>
            <a:r>
              <a:rPr lang="en-US" sz="2000" i="1" dirty="0">
                <a:latin typeface="Calibri" panose="020F0502020204030204" pitchFamily="34" charset="0"/>
                <a:cs typeface="Calibri" panose="020F0502020204030204" pitchFamily="34" charset="0"/>
              </a:rPr>
              <a:t>Feature Support Matrix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across Platforms (VS &amp;VP), Devices, and Apps.</a:t>
            </a:r>
          </a:p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Writers working on features that may impact devices/apps/platforms, must cross-communicate the information</a:t>
            </a:r>
          </a:p>
        </p:txBody>
      </p:sp>
    </p:spTree>
    <p:extLst>
      <p:ext uri="{BB962C8B-B14F-4D97-AF65-F5344CB8AC3E}">
        <p14:creationId xmlns:p14="http://schemas.microsoft.com/office/powerpoint/2010/main" val="3835852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Going from here…</a:t>
            </a:r>
          </a:p>
        </p:txBody>
      </p:sp>
      <p:pic>
        <p:nvPicPr>
          <p:cNvPr id="13" name="Content Placeholder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42D4E2E7-1E13-400C-9B7A-96617EB45F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00569" y="1775558"/>
            <a:ext cx="7165474" cy="2375022"/>
          </a:xfrm>
        </p:spPr>
      </p:pic>
    </p:spTree>
    <p:extLst>
      <p:ext uri="{BB962C8B-B14F-4D97-AF65-F5344CB8AC3E}">
        <p14:creationId xmlns:p14="http://schemas.microsoft.com/office/powerpoint/2010/main" val="1323206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88814"/>
            <a:ext cx="9144000" cy="5524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17399" y="482600"/>
            <a:ext cx="8408193" cy="55862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4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To may be here…</a:t>
            </a:r>
          </a:p>
        </p:txBody>
      </p:sp>
      <p:pic>
        <p:nvPicPr>
          <p:cNvPr id="6" name="Content Placeholder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6BE90D54-8C96-464D-BE8A-9AD81448B1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82600" y="2127258"/>
            <a:ext cx="8178799" cy="1882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114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D8A3CB8-1A6E-E147-9AD9-EB7F072EF8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-1757224" y="0"/>
            <a:ext cx="9144000" cy="514350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65B8FC57-1281-074C-B4D2-E54B20759D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1999" y="2928854"/>
            <a:ext cx="3948800" cy="279757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475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Custom Design">
  <a:themeElements>
    <a:clrScheme name="Vocera">
      <a:dk1>
        <a:srgbClr val="000000"/>
      </a:dk1>
      <a:lt1>
        <a:srgbClr val="FFFFFF"/>
      </a:lt1>
      <a:dk2>
        <a:srgbClr val="969696"/>
      </a:dk2>
      <a:lt2>
        <a:srgbClr val="F1F8F9"/>
      </a:lt2>
      <a:accent1>
        <a:srgbClr val="008996"/>
      </a:accent1>
      <a:accent2>
        <a:srgbClr val="EDAA00"/>
      </a:accent2>
      <a:accent3>
        <a:srgbClr val="7B6D65"/>
      </a:accent3>
      <a:accent4>
        <a:srgbClr val="6BB644"/>
      </a:accent4>
      <a:accent5>
        <a:srgbClr val="006EAA"/>
      </a:accent5>
      <a:accent6>
        <a:srgbClr val="DE6F2B"/>
      </a:accent6>
      <a:hlink>
        <a:srgbClr val="5F5F5F"/>
      </a:hlink>
      <a:folHlink>
        <a:srgbClr val="919191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FB754FB90DC5441A72FEA2F30C2C97A" ma:contentTypeVersion="69" ma:contentTypeDescription="Create a new document." ma:contentTypeScope="" ma:versionID="f3f729c1064111f760ad88787e546baa">
  <xsd:schema xmlns:xsd="http://www.w3.org/2001/XMLSchema" xmlns:xs="http://www.w3.org/2001/XMLSchema" xmlns:p="http://schemas.microsoft.com/office/2006/metadata/properties" xmlns:ns1="http://schemas.microsoft.com/sharepoint/v3" xmlns:ns2="3cb5c89b-90c2-4e22-aaea-ce8745fff998" xmlns:ns3="cae36e97-c698-41f8-b9be-362d659ddb41" xmlns:ns4="4a97f5ff-1ee8-422b-90a4-5dae185d823f" xmlns:ns5="http://schemas.microsoft.com/sharepoint/v4" targetNamespace="http://schemas.microsoft.com/office/2006/metadata/properties" ma:root="true" ma:fieldsID="4fb68ec063a80981b2cbeeaf7232d1ef" ns1:_="" ns2:_="" ns3:_="" ns4:_="" ns5:_="">
    <xsd:import namespace="http://schemas.microsoft.com/sharepoint/v3"/>
    <xsd:import namespace="3cb5c89b-90c2-4e22-aaea-ce8745fff998"/>
    <xsd:import namespace="cae36e97-c698-41f8-b9be-362d659ddb41"/>
    <xsd:import namespace="4a97f5ff-1ee8-422b-90a4-5dae185d823f"/>
    <xsd:import namespace="http://schemas.microsoft.com/sharepoint/v4"/>
    <xsd:element name="properties">
      <xsd:complexType>
        <xsd:sequence>
          <xsd:element name="documentManagement">
            <xsd:complexType>
              <xsd:all>
                <xsd:element ref="ns1:RoutingRuleDescription" minOccurs="0"/>
                <xsd:element ref="ns2:Owner" minOccurs="0"/>
                <xsd:element ref="ns2:Expiry_x0020_Date" minOccurs="0"/>
                <xsd:element ref="ns3:TaxKeywordTaxHTField" minOccurs="0"/>
                <xsd:element ref="ns2:MediaServiceMetadata" minOccurs="0"/>
                <xsd:element ref="ns2:MediaServiceFastMetadata" minOccurs="0"/>
                <xsd:element ref="ns4:TaxCatchAll" minOccurs="0"/>
                <xsd:element ref="ns2:nf6f57023a8746618bdf774d19e3c191" minOccurs="0"/>
                <xsd:element ref="ns2:ib47d32266e54349aca3e476586a26cc" minOccurs="0"/>
                <xsd:element ref="ns2:df4f0ffa6b224c389c3b6be3456f9be6" minOccurs="0"/>
                <xsd:element ref="ns2:j3c7d43ba3d34b6b9768090e3e88e4ca" minOccurs="0"/>
                <xsd:element ref="ns5:IconOverlay" minOccurs="0"/>
                <xsd:element ref="ns2:IsFileNameConverted" minOccurs="0"/>
                <xsd:element ref="ns1:DocumentSetDescription" minOccurs="0"/>
                <xsd:element ref="ns2:Top_x0020_5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RoutingRuleDescription" ma:index="1" nillable="true" ma:displayName="Description" ma:internalName="Description0" ma:readOnly="false">
      <xsd:simpleType>
        <xsd:restriction base="dms:Text">
          <xsd:maxLength value="255"/>
        </xsd:restriction>
      </xsd:simpleType>
    </xsd:element>
    <xsd:element name="DocumentSetDescription" ma:index="26" nillable="true" ma:displayName="Description" ma:description="A description of the Document Set" ma:hidden="true" ma:internalName="DocumentSetDescription" ma:readOnly="fals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cb5c89b-90c2-4e22-aaea-ce8745fff998" elementFormDefault="qualified">
    <xsd:import namespace="http://schemas.microsoft.com/office/2006/documentManagement/types"/>
    <xsd:import namespace="http://schemas.microsoft.com/office/infopath/2007/PartnerControls"/>
    <xsd:element name="Owner" ma:index="2" nillable="true" ma:displayName="Owner" ma:list="UserInfo" ma:SharePointGroup="0" ma:internalName="Owner" ma:readOnly="false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xpiry_x0020_Date" ma:index="8" nillable="true" ma:displayName="Expiry Date" ma:format="DateOnly" ma:hidden="true" ma:internalName="Expiry_x0020_Date" ma:readOnly="false">
      <xsd:simpleType>
        <xsd:restriction base="dms:DateTime"/>
      </xsd:simpleType>
    </xsd:element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nf6f57023a8746618bdf774d19e3c191" ma:index="16" nillable="true" ma:taxonomy="true" ma:internalName="nf6f57023a8746618bdf774d19e3c191" ma:taxonomyFieldName="Topics" ma:displayName="Document Type" ma:default="" ma:fieldId="{7f6f5702-3a87-4661-8bdf-774d19e3c191}" ma:taxonomyMulti="true" ma:sspId="bdd329e7-5ab6-4f86-b081-4306a6549239" ma:termSetId="c14f000e-9ba3-4428-826b-2c11cc077a54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b47d32266e54349aca3e476586a26cc" ma:index="18" nillable="true" ma:taxonomy="true" ma:internalName="ib47d32266e54349aca3e476586a26cc" ma:taxonomyFieldName="Partners" ma:displayName="Partners" ma:default="" ma:fieldId="{2b47d322-66e5-4349-aca3-e476586a26cc}" ma:taxonomyMulti="true" ma:sspId="bdd329e7-5ab6-4f86-b081-4306a6549239" ma:termSetId="c14f000e-9ba3-4428-826b-2c11cc077a54" ma:anchorId="2daa685c-ef47-4f3e-9c36-28b335c5092c" ma:open="false" ma:isKeyword="false">
      <xsd:complexType>
        <xsd:sequence>
          <xsd:element ref="pc:Terms" minOccurs="0" maxOccurs="1"/>
        </xsd:sequence>
      </xsd:complexType>
    </xsd:element>
    <xsd:element name="df4f0ffa6b224c389c3b6be3456f9be6" ma:index="20" nillable="true" ma:taxonomy="true" ma:internalName="df4f0ffa6b224c389c3b6be3456f9be6" ma:taxonomyFieldName="Countries" ma:displayName="Countries" ma:default="" ma:fieldId="{df4f0ffa-6b22-4c38-9c3b-6be3456f9be6}" ma:taxonomyMulti="true" ma:sspId="bdd329e7-5ab6-4f86-b081-4306a6549239" ma:termSetId="4be0170d-6b15-4315-9fbc-33395819f280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j3c7d43ba3d34b6b9768090e3e88e4ca" ma:index="22" nillable="true" ma:taxonomy="true" ma:internalName="j3c7d43ba3d34b6b9768090e3e88e4ca" ma:taxonomyFieldName="Industries" ma:displayName="Industries" ma:default="23;#Healthcare|286c4d91-019b-4db2-b0fc-0cb0d599d3a0" ma:fieldId="{33c7d43b-a3d3-4b6b-9768-090e3e88e4ca}" ma:taxonomyMulti="true" ma:sspId="bdd329e7-5ab6-4f86-b081-4306a6549239" ma:termSetId="5565c479-d0d8-4e82-ac3b-cd3e5377baf1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sFileNameConverted" ma:index="25" nillable="true" ma:displayName="IsFileNameConverted" ma:default="No" ma:format="Dropdown" ma:hidden="true" ma:internalName="IsFileNameConverted" ma:readOnly="false">
      <xsd:simpleType>
        <xsd:restriction base="dms:Choice">
          <xsd:enumeration value="No"/>
          <xsd:enumeration value="Yes"/>
        </xsd:restriction>
      </xsd:simpleType>
    </xsd:element>
    <xsd:element name="Top_x0020_5" ma:index="27" nillable="true" ma:displayName="Top 5" ma:default="No" ma:format="Dropdown" ma:internalName="Top_x0020_5">
      <xsd:simpleType>
        <xsd:restriction base="dms:Choice">
          <xsd:enumeration value="Yes"/>
          <xsd:enumeration value="No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ae36e97-c698-41f8-b9be-362d659ddb41" elementFormDefault="qualified">
    <xsd:import namespace="http://schemas.microsoft.com/office/2006/documentManagement/types"/>
    <xsd:import namespace="http://schemas.microsoft.com/office/infopath/2007/PartnerControls"/>
    <xsd:element name="TaxKeywordTaxHTField" ma:index="10" nillable="true" ma:taxonomy="true" ma:internalName="TaxKeywordTaxHTField" ma:taxonomyFieldName="TaxKeyword" ma:displayName="Enterprise Keywords" ma:fieldId="{23f27201-bee3-471e-b2e7-b64fd8b7ca38}" ma:taxonomyMulti="true" ma:sspId="bdd329e7-5ab6-4f86-b081-4306a6549239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  <xsd:element name="SharedWithUsers" ma:index="2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a97f5ff-1ee8-422b-90a4-5dae185d823f" elementFormDefault="qualified">
    <xsd:import namespace="http://schemas.microsoft.com/office/2006/documentManagement/types"/>
    <xsd:import namespace="http://schemas.microsoft.com/office/infopath/2007/PartnerControls"/>
    <xsd:element name="TaxCatchAll" ma:index="15" nillable="true" ma:displayName="Taxonomy Catch All Column" ma:hidden="true" ma:list="{69033859-d56b-480b-85e6-7dd8b4b949b5}" ma:internalName="TaxCatchAll" ma:showField="CatchAllData" ma:web="cae36e97-c698-41f8-b9be-362d659ddb4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4" elementFormDefault="qualified">
    <xsd:import namespace="http://schemas.microsoft.com/office/2006/documentManagement/types"/>
    <xsd:import namespace="http://schemas.microsoft.com/office/infopath/2007/PartnerControls"/>
    <xsd:element name="IconOverlay" ma:index="24" nillable="true" ma:displayName="IconOverlay" ma:hidden="true" ma:internalName="IconOverlay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17" ma:displayName="Content Type"/>
        <xsd:element ref="dc:title" minOccurs="0" maxOccurs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Expiry_x0020_Date xmlns="3cb5c89b-90c2-4e22-aaea-ce8745fff998" xsi:nil="true"/>
    <IsFileNameConverted xmlns="3cb5c89b-90c2-4e22-aaea-ce8745fff998">No</IsFileNameConverted>
    <df4f0ffa6b224c389c3b6be3456f9be6 xmlns="3cb5c89b-90c2-4e22-aaea-ce8745fff998">
      <Terms xmlns="http://schemas.microsoft.com/office/infopath/2007/PartnerControls"/>
    </df4f0ffa6b224c389c3b6be3456f9be6>
    <TaxKeywordTaxHTField xmlns="cae36e97-c698-41f8-b9be-362d659ddb41">
      <Terms xmlns="http://schemas.microsoft.com/office/infopath/2007/PartnerControls"/>
    </TaxKeywordTaxHTField>
    <IconOverlay xmlns="http://schemas.microsoft.com/sharepoint/v4" xsi:nil="true"/>
    <DocumentSetDescription xmlns="http://schemas.microsoft.com/sharepoint/v3" xsi:nil="true"/>
    <ib47d32266e54349aca3e476586a26cc xmlns="3cb5c89b-90c2-4e22-aaea-ce8745fff998">
      <Terms xmlns="http://schemas.microsoft.com/office/infopath/2007/PartnerControls"/>
    </ib47d32266e54349aca3e476586a26cc>
    <j3c7d43ba3d34b6b9768090e3e88e4ca xmlns="3cb5c89b-90c2-4e22-aaea-ce8745fff998">
      <Terms xmlns="http://schemas.microsoft.com/office/infopath/2007/PartnerControls">
        <TermInfo xmlns="http://schemas.microsoft.com/office/infopath/2007/PartnerControls">
          <TermName xmlns="http://schemas.microsoft.com/office/infopath/2007/PartnerControls">Healthcare</TermName>
          <TermId xmlns="http://schemas.microsoft.com/office/infopath/2007/PartnerControls">286c4d91-019b-4db2-b0fc-0cb0d599d3a0</TermId>
        </TermInfo>
      </Terms>
    </j3c7d43ba3d34b6b9768090e3e88e4ca>
    <Top_x0020_5 xmlns="3cb5c89b-90c2-4e22-aaea-ce8745fff998">No</Top_x0020_5>
    <RoutingRuleDescription xmlns="http://schemas.microsoft.com/sharepoint/v3">New Powerpoint Template, April 2019</RoutingRuleDescription>
    <Owner xmlns="3cb5c89b-90c2-4e22-aaea-ce8745fff998">
      <UserInfo>
        <DisplayName>Sally Bjerke</DisplayName>
        <AccountId>31</AccountId>
        <AccountType/>
      </UserInfo>
    </Owner>
    <TaxCatchAll xmlns="4a97f5ff-1ee8-422b-90a4-5dae185d823f">
      <Value>23</Value>
      <Value>870</Value>
      <Value>1150</Value>
    </TaxCatchAll>
    <nf6f57023a8746618bdf774d19e3c191 xmlns="3cb5c89b-90c2-4e22-aaea-ce8745fff998">
      <Terms xmlns="http://schemas.microsoft.com/office/infopath/2007/PartnerControls"/>
    </nf6f57023a8746618bdf774d19e3c191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308301C-7ECD-4A77-8A63-1944099CA6D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3cb5c89b-90c2-4e22-aaea-ce8745fff998"/>
    <ds:schemaRef ds:uri="cae36e97-c698-41f8-b9be-362d659ddb41"/>
    <ds:schemaRef ds:uri="4a97f5ff-1ee8-422b-90a4-5dae185d823f"/>
    <ds:schemaRef ds:uri="http://schemas.microsoft.com/sharepoint/v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FD52AFC-268A-4722-868C-C4D7FEC941D2}">
  <ds:schemaRefs>
    <ds:schemaRef ds:uri="http://purl.org/dc/dcmitype/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schemas.microsoft.com/sharepoint/v4"/>
    <ds:schemaRef ds:uri="http://schemas.openxmlformats.org/package/2006/metadata/core-properties"/>
    <ds:schemaRef ds:uri="http://schemas.microsoft.com/office/infopath/2007/PartnerControls"/>
    <ds:schemaRef ds:uri="http://purl.org/dc/terms/"/>
    <ds:schemaRef ds:uri="4a97f5ff-1ee8-422b-90a4-5dae185d823f"/>
    <ds:schemaRef ds:uri="cae36e97-c698-41f8-b9be-362d659ddb41"/>
    <ds:schemaRef ds:uri="3cb5c89b-90c2-4e22-aaea-ce8745fff998"/>
    <ds:schemaRef ds:uri="http://schemas.microsoft.com/sharepoint/v3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EE65F8ED-19A7-4031-9DD4-D7F7ABD02DC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37</TotalTime>
  <Words>425</Words>
  <Application>Microsoft Office PowerPoint</Application>
  <PresentationFormat>On-screen Show (16:9)</PresentationFormat>
  <Paragraphs>52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Century Gothic</vt:lpstr>
      <vt:lpstr>FreightSansLFPro</vt:lpstr>
      <vt:lpstr>Custom Design</vt:lpstr>
      <vt:lpstr>Cross Platform Feature Tracking</vt:lpstr>
      <vt:lpstr>Agenda </vt:lpstr>
      <vt:lpstr>Products Supported on VS and VP </vt:lpstr>
      <vt:lpstr>PowerPoint Presentation</vt:lpstr>
      <vt:lpstr>Suggested Action Items</vt:lpstr>
      <vt:lpstr>Going from here…</vt:lpstr>
      <vt:lpstr>To may be here…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Cross Platform Feature Tracking</dc:title>
  <dc:creator>Archana Pillai</dc:creator>
  <cp:lastModifiedBy>Archana Pillai</cp:lastModifiedBy>
  <cp:revision>14</cp:revision>
  <dcterms:created xsi:type="dcterms:W3CDTF">2019-06-30T23:39:01Z</dcterms:created>
  <dcterms:modified xsi:type="dcterms:W3CDTF">2019-07-15T15:38:26Z</dcterms:modified>
</cp:coreProperties>
</file>